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6840538" cy="93599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48" userDrawn="1">
          <p15:clr>
            <a:srgbClr val="A4A3A4"/>
          </p15:clr>
        </p15:guide>
        <p15:guide id="2" pos="21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5172"/>
    <a:srgbClr val="002243"/>
    <a:srgbClr val="FFC136"/>
    <a:srgbClr val="AC2B30"/>
    <a:srgbClr val="14AAB8"/>
    <a:srgbClr val="00B8B0"/>
    <a:srgbClr val="018E88"/>
    <a:srgbClr val="00ACA5"/>
    <a:srgbClr val="323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FDDFAF-7406-4B39-A39B-F9C4EBF86BEC}" v="13" dt="2022-04-26T21:35:39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6"/>
    <p:restoredTop sz="94586"/>
  </p:normalViewPr>
  <p:slideViewPr>
    <p:cSldViewPr snapToGrid="0" snapToObjects="1">
      <p:cViewPr varScale="1">
        <p:scale>
          <a:sx n="79" d="100"/>
          <a:sy n="79" d="100"/>
        </p:scale>
        <p:origin x="3030" y="114"/>
      </p:cViewPr>
      <p:guideLst>
        <p:guide orient="horz" pos="2948"/>
        <p:guide pos="215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35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car  García" userId="8970fad0-93fa-402e-afb1-3c1c8a7ad42a" providerId="ADAL" clId="{80FDDFAF-7406-4B39-A39B-F9C4EBF86BEC}"/>
    <pc:docChg chg="modSld">
      <pc:chgData name="Oscar  García" userId="8970fad0-93fa-402e-afb1-3c1c8a7ad42a" providerId="ADAL" clId="{80FDDFAF-7406-4B39-A39B-F9C4EBF86BEC}" dt="2022-04-26T21:35:48.289" v="28" actId="20577"/>
      <pc:docMkLst>
        <pc:docMk/>
      </pc:docMkLst>
      <pc:sldChg chg="modSp mod">
        <pc:chgData name="Oscar  García" userId="8970fad0-93fa-402e-afb1-3c1c8a7ad42a" providerId="ADAL" clId="{80FDDFAF-7406-4B39-A39B-F9C4EBF86BEC}" dt="2022-04-26T21:35:48.289" v="28" actId="20577"/>
        <pc:sldMkLst>
          <pc:docMk/>
          <pc:sldMk cId="3557176969" sldId="262"/>
        </pc:sldMkLst>
        <pc:spChg chg="mod">
          <ac:chgData name="Oscar  García" userId="8970fad0-93fa-402e-afb1-3c1c8a7ad42a" providerId="ADAL" clId="{80FDDFAF-7406-4B39-A39B-F9C4EBF86BEC}" dt="2022-04-26T21:35:48.289" v="28" actId="20577"/>
          <ac:spMkLst>
            <pc:docMk/>
            <pc:sldMk cId="3557176969" sldId="262"/>
            <ac:spMk id="2" creationId="{52E69886-BED3-CC43-9F05-DB60A2E7E275}"/>
          </ac:spMkLst>
        </pc:spChg>
        <pc:spChg chg="mod">
          <ac:chgData name="Oscar  García" userId="8970fad0-93fa-402e-afb1-3c1c8a7ad42a" providerId="ADAL" clId="{80FDDFAF-7406-4B39-A39B-F9C4EBF86BEC}" dt="2022-04-26T21:35:45.413" v="26" actId="20577"/>
          <ac:spMkLst>
            <pc:docMk/>
            <pc:sldMk cId="3557176969" sldId="262"/>
            <ac:spMk id="8" creationId="{4AAB4325-17EE-6942-8912-DFD2DC213E66}"/>
          </ac:spMkLst>
        </pc:spChg>
        <pc:spChg chg="mod">
          <ac:chgData name="Oscar  García" userId="8970fad0-93fa-402e-afb1-3c1c8a7ad42a" providerId="ADAL" clId="{80FDDFAF-7406-4B39-A39B-F9C4EBF86BEC}" dt="2022-04-26T21:35:38.999" v="24"/>
          <ac:spMkLst>
            <pc:docMk/>
            <pc:sldMk cId="3557176969" sldId="262"/>
            <ac:spMk id="11" creationId="{B2A0C741-6879-0C4B-8BD4-7E7A74C5E72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B85CB6A-3409-0145-89AE-000CA1CA83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F71AFD-E642-774B-BB7E-0B285C6C87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4E627-20A1-CE4F-9945-5521D27E6E13}" type="datetimeFigureOut">
              <a:rPr lang="es-CO" smtClean="0"/>
              <a:t>26/09/2024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F8ACD5D-27B4-AB42-8A6E-3AA971BF4F6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927054-8EFB-E34C-9EB4-F248875584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BFF5E-7FE0-3448-A70A-D04D866372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6554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FC68A-0CE1-0444-BD63-A3A27859525D}" type="datetimeFigureOut">
              <a:rPr lang="es-CO" smtClean="0"/>
              <a:t>26/09/2024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01875" y="1143000"/>
            <a:ext cx="2254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85DCA-738E-EB44-8AB3-A7F562192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5120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0" y="2907637"/>
            <a:ext cx="5814458" cy="2006312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6083" y="5303944"/>
            <a:ext cx="4788377" cy="23919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0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0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40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00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60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21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81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F605-EB8B-8541-9CB9-699064274555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D43-80FE-FB4D-A784-3A101936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7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F605-EB8B-8541-9CB9-699064274555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D43-80FE-FB4D-A784-3A101936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2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66077" y="600164"/>
            <a:ext cx="1292102" cy="12776696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98" y="600164"/>
            <a:ext cx="3764672" cy="12776696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F605-EB8B-8541-9CB9-699064274555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D43-80FE-FB4D-A784-3A101936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3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F605-EB8B-8541-9CB9-699064274555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D43-80FE-FB4D-A784-3A101936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4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56" y="6014603"/>
            <a:ext cx="5814458" cy="1858980"/>
          </a:xfrm>
        </p:spPr>
        <p:txBody>
          <a:bodyPr anchor="t"/>
          <a:lstStyle>
            <a:lvl1pPr algn="l">
              <a:defRPr sz="3151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56" y="3967130"/>
            <a:ext cx="5814458" cy="2047477"/>
          </a:xfrm>
        </p:spPr>
        <p:txBody>
          <a:bodyPr anchor="b"/>
          <a:lstStyle>
            <a:lvl1pPr marL="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1pPr>
            <a:lvl2pPr marL="360163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2pPr>
            <a:lvl3pPr marL="720325" indent="0">
              <a:buNone/>
              <a:defRPr sz="1261">
                <a:solidFill>
                  <a:schemeClr val="tx1">
                    <a:tint val="75000"/>
                  </a:schemeClr>
                </a:solidFill>
              </a:defRPr>
            </a:lvl3pPr>
            <a:lvl4pPr marL="1080489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4pPr>
            <a:lvl5pPr marL="1440651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5pPr>
            <a:lvl6pPr marL="1800813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6pPr>
            <a:lvl7pPr marL="2160976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7pPr>
            <a:lvl8pPr marL="2521138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8pPr>
            <a:lvl9pPr marL="2881302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F605-EB8B-8541-9CB9-699064274555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D43-80FE-FB4D-A784-3A101936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7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99" y="3494801"/>
            <a:ext cx="2528387" cy="9882060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575"/>
            </a:lvl3pPr>
            <a:lvl4pPr>
              <a:defRPr sz="1418"/>
            </a:lvl4pPr>
            <a:lvl5pPr>
              <a:defRPr sz="1418"/>
            </a:lvl5pPr>
            <a:lvl6pPr>
              <a:defRPr sz="1418"/>
            </a:lvl6pPr>
            <a:lvl7pPr>
              <a:defRPr sz="1418"/>
            </a:lvl7pPr>
            <a:lvl8pPr>
              <a:defRPr sz="1418"/>
            </a:lvl8pPr>
            <a:lvl9pPr>
              <a:defRPr sz="1418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9795" y="3494801"/>
            <a:ext cx="2528386" cy="9882060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575"/>
            </a:lvl3pPr>
            <a:lvl4pPr>
              <a:defRPr sz="1418"/>
            </a:lvl4pPr>
            <a:lvl5pPr>
              <a:defRPr sz="1418"/>
            </a:lvl5pPr>
            <a:lvl6pPr>
              <a:defRPr sz="1418"/>
            </a:lvl6pPr>
            <a:lvl7pPr>
              <a:defRPr sz="1418"/>
            </a:lvl7pPr>
            <a:lvl8pPr>
              <a:defRPr sz="1418"/>
            </a:lvl8pPr>
            <a:lvl9pPr>
              <a:defRPr sz="1418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F605-EB8B-8541-9CB9-699064274555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D43-80FE-FB4D-A784-3A101936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1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027" y="374832"/>
            <a:ext cx="6156485" cy="1559983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029" y="2095149"/>
            <a:ext cx="3022426" cy="87315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163" indent="0">
              <a:buNone/>
              <a:defRPr sz="1575" b="1"/>
            </a:lvl2pPr>
            <a:lvl3pPr marL="720325" indent="0">
              <a:buNone/>
              <a:defRPr sz="1418" b="1"/>
            </a:lvl3pPr>
            <a:lvl4pPr marL="1080489" indent="0">
              <a:buNone/>
              <a:defRPr sz="1261" b="1"/>
            </a:lvl4pPr>
            <a:lvl5pPr marL="1440651" indent="0">
              <a:buNone/>
              <a:defRPr sz="1261" b="1"/>
            </a:lvl5pPr>
            <a:lvl6pPr marL="1800813" indent="0">
              <a:buNone/>
              <a:defRPr sz="1261" b="1"/>
            </a:lvl6pPr>
            <a:lvl7pPr marL="2160976" indent="0">
              <a:buNone/>
              <a:defRPr sz="1261" b="1"/>
            </a:lvl7pPr>
            <a:lvl8pPr marL="2521138" indent="0">
              <a:buNone/>
              <a:defRPr sz="1261" b="1"/>
            </a:lvl8pPr>
            <a:lvl9pPr marL="2881302" indent="0">
              <a:buNone/>
              <a:defRPr sz="1261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029" y="2968304"/>
            <a:ext cx="3022426" cy="5392777"/>
          </a:xfrm>
        </p:spPr>
        <p:txBody>
          <a:bodyPr/>
          <a:lstStyle>
            <a:lvl1pPr>
              <a:defRPr sz="1890"/>
            </a:lvl1pPr>
            <a:lvl2pPr>
              <a:defRPr sz="1575"/>
            </a:lvl2pPr>
            <a:lvl3pPr>
              <a:defRPr sz="1418"/>
            </a:lvl3pPr>
            <a:lvl4pPr>
              <a:defRPr sz="1261"/>
            </a:lvl4pPr>
            <a:lvl5pPr>
              <a:defRPr sz="1261"/>
            </a:lvl5pPr>
            <a:lvl6pPr>
              <a:defRPr sz="1261"/>
            </a:lvl6pPr>
            <a:lvl7pPr>
              <a:defRPr sz="1261"/>
            </a:lvl7pPr>
            <a:lvl8pPr>
              <a:defRPr sz="1261"/>
            </a:lvl8pPr>
            <a:lvl9pPr>
              <a:defRPr sz="1261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4899" y="2095149"/>
            <a:ext cx="3023612" cy="87315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163" indent="0">
              <a:buNone/>
              <a:defRPr sz="1575" b="1"/>
            </a:lvl2pPr>
            <a:lvl3pPr marL="720325" indent="0">
              <a:buNone/>
              <a:defRPr sz="1418" b="1"/>
            </a:lvl3pPr>
            <a:lvl4pPr marL="1080489" indent="0">
              <a:buNone/>
              <a:defRPr sz="1261" b="1"/>
            </a:lvl4pPr>
            <a:lvl5pPr marL="1440651" indent="0">
              <a:buNone/>
              <a:defRPr sz="1261" b="1"/>
            </a:lvl5pPr>
            <a:lvl6pPr marL="1800813" indent="0">
              <a:buNone/>
              <a:defRPr sz="1261" b="1"/>
            </a:lvl6pPr>
            <a:lvl7pPr marL="2160976" indent="0">
              <a:buNone/>
              <a:defRPr sz="1261" b="1"/>
            </a:lvl7pPr>
            <a:lvl8pPr marL="2521138" indent="0">
              <a:buNone/>
              <a:defRPr sz="1261" b="1"/>
            </a:lvl8pPr>
            <a:lvl9pPr marL="2881302" indent="0">
              <a:buNone/>
              <a:defRPr sz="1261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4899" y="2968304"/>
            <a:ext cx="3023612" cy="5392777"/>
          </a:xfrm>
        </p:spPr>
        <p:txBody>
          <a:bodyPr/>
          <a:lstStyle>
            <a:lvl1pPr>
              <a:defRPr sz="1890"/>
            </a:lvl1pPr>
            <a:lvl2pPr>
              <a:defRPr sz="1575"/>
            </a:lvl2pPr>
            <a:lvl3pPr>
              <a:defRPr sz="1418"/>
            </a:lvl3pPr>
            <a:lvl4pPr>
              <a:defRPr sz="1261"/>
            </a:lvl4pPr>
            <a:lvl5pPr>
              <a:defRPr sz="1261"/>
            </a:lvl5pPr>
            <a:lvl6pPr>
              <a:defRPr sz="1261"/>
            </a:lvl6pPr>
            <a:lvl7pPr>
              <a:defRPr sz="1261"/>
            </a:lvl7pPr>
            <a:lvl8pPr>
              <a:defRPr sz="1261"/>
            </a:lvl8pPr>
            <a:lvl9pPr>
              <a:defRPr sz="1261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F605-EB8B-8541-9CB9-699064274555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D43-80FE-FB4D-A784-3A101936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3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F605-EB8B-8541-9CB9-699064274555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D43-80FE-FB4D-A784-3A101936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1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F605-EB8B-8541-9CB9-699064274555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D43-80FE-FB4D-A784-3A101936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66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028" y="372664"/>
            <a:ext cx="2250489" cy="1585983"/>
          </a:xfrm>
        </p:spPr>
        <p:txBody>
          <a:bodyPr anchor="b"/>
          <a:lstStyle>
            <a:lvl1pPr algn="l">
              <a:defRPr sz="1575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4463" y="372668"/>
            <a:ext cx="3824050" cy="7988415"/>
          </a:xfrm>
        </p:spPr>
        <p:txBody>
          <a:bodyPr/>
          <a:lstStyle>
            <a:lvl1pPr>
              <a:defRPr sz="2521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028" y="1958649"/>
            <a:ext cx="2250489" cy="6402432"/>
          </a:xfrm>
        </p:spPr>
        <p:txBody>
          <a:bodyPr/>
          <a:lstStyle>
            <a:lvl1pPr marL="0" indent="0">
              <a:buNone/>
              <a:defRPr sz="1103"/>
            </a:lvl1pPr>
            <a:lvl2pPr marL="360163" indent="0">
              <a:buNone/>
              <a:defRPr sz="945"/>
            </a:lvl2pPr>
            <a:lvl3pPr marL="720325" indent="0">
              <a:buNone/>
              <a:defRPr sz="788"/>
            </a:lvl3pPr>
            <a:lvl4pPr marL="1080489" indent="0">
              <a:buNone/>
              <a:defRPr sz="709"/>
            </a:lvl4pPr>
            <a:lvl5pPr marL="1440651" indent="0">
              <a:buNone/>
              <a:defRPr sz="709"/>
            </a:lvl5pPr>
            <a:lvl6pPr marL="1800813" indent="0">
              <a:buNone/>
              <a:defRPr sz="709"/>
            </a:lvl6pPr>
            <a:lvl7pPr marL="2160976" indent="0">
              <a:buNone/>
              <a:defRPr sz="709"/>
            </a:lvl7pPr>
            <a:lvl8pPr marL="2521138" indent="0">
              <a:buNone/>
              <a:defRPr sz="709"/>
            </a:lvl8pPr>
            <a:lvl9pPr marL="2881302" indent="0">
              <a:buNone/>
              <a:defRPr sz="709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F605-EB8B-8541-9CB9-699064274555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D43-80FE-FB4D-A784-3A101936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4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796" y="6551934"/>
            <a:ext cx="4104323" cy="773493"/>
          </a:xfrm>
        </p:spPr>
        <p:txBody>
          <a:bodyPr anchor="b"/>
          <a:lstStyle>
            <a:lvl1pPr algn="l">
              <a:defRPr sz="1575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796" y="836325"/>
            <a:ext cx="4104323" cy="5615940"/>
          </a:xfrm>
        </p:spPr>
        <p:txBody>
          <a:bodyPr/>
          <a:lstStyle>
            <a:lvl1pPr marL="0" indent="0">
              <a:buNone/>
              <a:defRPr sz="2521"/>
            </a:lvl1pPr>
            <a:lvl2pPr marL="360163" indent="0">
              <a:buNone/>
              <a:defRPr sz="2205"/>
            </a:lvl2pPr>
            <a:lvl3pPr marL="720325" indent="0">
              <a:buNone/>
              <a:defRPr sz="1890"/>
            </a:lvl3pPr>
            <a:lvl4pPr marL="1080489" indent="0">
              <a:buNone/>
              <a:defRPr sz="1575"/>
            </a:lvl4pPr>
            <a:lvl5pPr marL="1440651" indent="0">
              <a:buNone/>
              <a:defRPr sz="1575"/>
            </a:lvl5pPr>
            <a:lvl6pPr marL="1800813" indent="0">
              <a:buNone/>
              <a:defRPr sz="1575"/>
            </a:lvl6pPr>
            <a:lvl7pPr marL="2160976" indent="0">
              <a:buNone/>
              <a:defRPr sz="1575"/>
            </a:lvl7pPr>
            <a:lvl8pPr marL="2521138" indent="0">
              <a:buNone/>
              <a:defRPr sz="1575"/>
            </a:lvl8pPr>
            <a:lvl9pPr marL="2881302" indent="0">
              <a:buNone/>
              <a:defRPr sz="15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0796" y="7325426"/>
            <a:ext cx="4104323" cy="1098487"/>
          </a:xfrm>
        </p:spPr>
        <p:txBody>
          <a:bodyPr/>
          <a:lstStyle>
            <a:lvl1pPr marL="0" indent="0">
              <a:buNone/>
              <a:defRPr sz="1103"/>
            </a:lvl1pPr>
            <a:lvl2pPr marL="360163" indent="0">
              <a:buNone/>
              <a:defRPr sz="945"/>
            </a:lvl2pPr>
            <a:lvl3pPr marL="720325" indent="0">
              <a:buNone/>
              <a:defRPr sz="788"/>
            </a:lvl3pPr>
            <a:lvl4pPr marL="1080489" indent="0">
              <a:buNone/>
              <a:defRPr sz="709"/>
            </a:lvl4pPr>
            <a:lvl5pPr marL="1440651" indent="0">
              <a:buNone/>
              <a:defRPr sz="709"/>
            </a:lvl5pPr>
            <a:lvl6pPr marL="1800813" indent="0">
              <a:buNone/>
              <a:defRPr sz="709"/>
            </a:lvl6pPr>
            <a:lvl7pPr marL="2160976" indent="0">
              <a:buNone/>
              <a:defRPr sz="709"/>
            </a:lvl7pPr>
            <a:lvl8pPr marL="2521138" indent="0">
              <a:buNone/>
              <a:defRPr sz="709"/>
            </a:lvl8pPr>
            <a:lvl9pPr marL="2881302" indent="0">
              <a:buNone/>
              <a:defRPr sz="709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F605-EB8B-8541-9CB9-699064274555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D43-80FE-FB4D-A784-3A101936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0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E07DB750-3CEE-AF42-A754-3051650EB1CA}"/>
              </a:ext>
            </a:extLst>
          </p:cNvPr>
          <p:cNvSpPr/>
          <p:nvPr userDrawn="1"/>
        </p:nvSpPr>
        <p:spPr>
          <a:xfrm>
            <a:off x="0" y="-1711"/>
            <a:ext cx="6840538" cy="16099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027" y="374832"/>
            <a:ext cx="6156485" cy="1559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err="1"/>
              <a:t>Click</a:t>
            </a:r>
            <a:r>
              <a:rPr lang="es-ES_tradnl" dirty="0"/>
              <a:t> to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027" y="2183980"/>
            <a:ext cx="6156485" cy="6177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/>
              <a:t>Click</a:t>
            </a:r>
            <a:r>
              <a:rPr lang="es-ES_tradnl" dirty="0"/>
              <a:t> to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  <a:p>
            <a:pPr lvl="1"/>
            <a:r>
              <a:rPr lang="es-ES_tradnl" dirty="0" err="1"/>
              <a:t>Second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2"/>
            <a:r>
              <a:rPr lang="es-ES_tradnl" dirty="0" err="1"/>
              <a:t>Third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3"/>
            <a:r>
              <a:rPr lang="es-ES_tradnl" dirty="0" err="1"/>
              <a:t>Fourth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4"/>
            <a:r>
              <a:rPr lang="es-ES_tradnl" dirty="0" err="1"/>
              <a:t>Fifth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027" y="8985069"/>
            <a:ext cx="1596125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9F605-EB8B-8541-9CB9-699064274555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7186" y="8985069"/>
            <a:ext cx="2166170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2386" y="8985069"/>
            <a:ext cx="1596125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F2D43-80FE-FB4D-A784-3A1019361D0C}" type="slidenum">
              <a:rPr lang="en-US" smtClean="0"/>
              <a:t>‹Nº›</a:t>
            </a:fld>
            <a:endParaRPr lang="en-U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B9E53E9-5BC3-E740-89EE-304392EB828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6532" y="7971934"/>
            <a:ext cx="197902" cy="101313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BC035B6C-9B13-1D4A-89D5-029793B00EE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52311" y="8048775"/>
            <a:ext cx="5005117" cy="886384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CFE9874D-FCB4-BA4D-BF94-E648DB72FA86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19780" y="869193"/>
            <a:ext cx="1387250" cy="137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2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0163" rtl="0" eaLnBrk="1" latinLnBrk="0" hangingPunct="1">
        <a:spcBef>
          <a:spcPct val="0"/>
        </a:spcBef>
        <a:buNone/>
        <a:defRPr sz="34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122" indent="-270122" algn="l" defTabSz="360163" rtl="0" eaLnBrk="1" latinLnBrk="0" hangingPunct="1">
        <a:spcBef>
          <a:spcPct val="20000"/>
        </a:spcBef>
        <a:buFont typeface="Arial"/>
        <a:buChar char="•"/>
        <a:defRPr sz="2521" kern="1200">
          <a:solidFill>
            <a:schemeClr val="tx1"/>
          </a:solidFill>
          <a:latin typeface="+mn-lt"/>
          <a:ea typeface="+mn-ea"/>
          <a:cs typeface="+mn-cs"/>
        </a:defRPr>
      </a:lvl1pPr>
      <a:lvl2pPr marL="585264" indent="-225102" algn="l" defTabSz="360163" rtl="0" eaLnBrk="1" latinLnBrk="0" hangingPunct="1">
        <a:spcBef>
          <a:spcPct val="20000"/>
        </a:spcBef>
        <a:buFont typeface="Arial"/>
        <a:buChar char="–"/>
        <a:defRPr sz="2205" kern="1200">
          <a:solidFill>
            <a:schemeClr val="tx1"/>
          </a:solidFill>
          <a:latin typeface="+mn-lt"/>
          <a:ea typeface="+mn-ea"/>
          <a:cs typeface="+mn-cs"/>
        </a:defRPr>
      </a:lvl2pPr>
      <a:lvl3pPr marL="900407" indent="-180082" algn="l" defTabSz="360163" rtl="0" eaLnBrk="1" latinLnBrk="0" hangingPunct="1">
        <a:spcBef>
          <a:spcPct val="20000"/>
        </a:spcBef>
        <a:buFont typeface="Arial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260570" indent="-180082" algn="l" defTabSz="360163" rtl="0" eaLnBrk="1" latinLnBrk="0" hangingPunct="1">
        <a:spcBef>
          <a:spcPct val="20000"/>
        </a:spcBef>
        <a:buFont typeface="Arial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20731" indent="-180082" algn="l" defTabSz="360163" rtl="0" eaLnBrk="1" latinLnBrk="0" hangingPunct="1">
        <a:spcBef>
          <a:spcPct val="20000"/>
        </a:spcBef>
        <a:buFont typeface="Arial"/>
        <a:buChar char="»"/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1980895" indent="-180082" algn="l" defTabSz="360163" rtl="0" eaLnBrk="1" latinLnBrk="0" hangingPunct="1">
        <a:spcBef>
          <a:spcPct val="20000"/>
        </a:spcBef>
        <a:buFont typeface="Arial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341058" indent="-180082" algn="l" defTabSz="360163" rtl="0" eaLnBrk="1" latinLnBrk="0" hangingPunct="1">
        <a:spcBef>
          <a:spcPct val="20000"/>
        </a:spcBef>
        <a:buFont typeface="Arial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701220" indent="-180082" algn="l" defTabSz="360163" rtl="0" eaLnBrk="1" latinLnBrk="0" hangingPunct="1">
        <a:spcBef>
          <a:spcPct val="20000"/>
        </a:spcBef>
        <a:buFont typeface="Arial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061383" indent="-180082" algn="l" defTabSz="360163" rtl="0" eaLnBrk="1" latinLnBrk="0" hangingPunct="1">
        <a:spcBef>
          <a:spcPct val="20000"/>
        </a:spcBef>
        <a:buFont typeface="Arial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163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163" algn="l" defTabSz="360163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325" algn="l" defTabSz="360163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489" algn="l" defTabSz="360163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651" algn="l" defTabSz="360163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813" algn="l" defTabSz="360163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976" algn="l" defTabSz="360163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1138" algn="l" defTabSz="360163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1302" algn="l" defTabSz="360163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4E15E32-2880-3846-9139-4964627FFBD5}"/>
              </a:ext>
            </a:extLst>
          </p:cNvPr>
          <p:cNvSpPr txBox="1">
            <a:spLocks/>
          </p:cNvSpPr>
          <p:nvPr/>
        </p:nvSpPr>
        <p:spPr>
          <a:xfrm>
            <a:off x="668800" y="5133144"/>
            <a:ext cx="5371035" cy="551921"/>
          </a:xfrm>
          <a:prstGeom prst="rect">
            <a:avLst/>
          </a:prstGeom>
        </p:spPr>
        <p:txBody>
          <a:bodyPr vert="horz" lIns="72031" tIns="36016" rIns="72031" bIns="36016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base"/>
            <a:endParaRPr lang="es-CO" sz="1497" dirty="0">
              <a:latin typeface="Roboto" pitchFamily="2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EE69E99-E474-F346-A69A-7C19E5413D7D}"/>
              </a:ext>
            </a:extLst>
          </p:cNvPr>
          <p:cNvSpPr txBox="1">
            <a:spLocks/>
          </p:cNvSpPr>
          <p:nvPr/>
        </p:nvSpPr>
        <p:spPr>
          <a:xfrm>
            <a:off x="2637659" y="601979"/>
            <a:ext cx="3402175" cy="786139"/>
          </a:xfrm>
          <a:prstGeom prst="rect">
            <a:avLst/>
          </a:prstGeom>
        </p:spPr>
        <p:txBody>
          <a:bodyPr vert="horz" lIns="72031" tIns="36016" rIns="72031" bIns="36016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base"/>
            <a:r>
              <a:rPr lang="es-CO" sz="2000" dirty="0">
                <a:solidFill>
                  <a:srgbClr val="002243"/>
                </a:solidFill>
                <a:latin typeface="Roboto" pitchFamily="2" charset="0"/>
                <a:ea typeface="Roboto" pitchFamily="2" charset="0"/>
                <a:cs typeface="Verdana" panose="020B0604030504040204" pitchFamily="34" charset="0"/>
              </a:rPr>
              <a:t>Boletín Normativo de</a:t>
            </a:r>
          </a:p>
          <a:p>
            <a:pPr algn="just" fontAlgn="base"/>
            <a:r>
              <a:rPr lang="es-CO" sz="2000" dirty="0">
                <a:solidFill>
                  <a:srgbClr val="002243"/>
                </a:solidFill>
                <a:latin typeface="Roboto" pitchFamily="2" charset="0"/>
                <a:ea typeface="Roboto" pitchFamily="2" charset="0"/>
                <a:cs typeface="Verdana" panose="020B0604030504040204" pitchFamily="34" charset="0"/>
              </a:rPr>
              <a:t>Instructivos Operativos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2A0C741-6879-0C4B-8BD4-7E7A74C5E724}"/>
              </a:ext>
            </a:extLst>
          </p:cNvPr>
          <p:cNvSpPr txBox="1">
            <a:spLocks/>
          </p:cNvSpPr>
          <p:nvPr/>
        </p:nvSpPr>
        <p:spPr>
          <a:xfrm>
            <a:off x="2668935" y="1190151"/>
            <a:ext cx="1525458" cy="483763"/>
          </a:xfrm>
          <a:prstGeom prst="rect">
            <a:avLst/>
          </a:prstGeom>
        </p:spPr>
        <p:txBody>
          <a:bodyPr vert="horz" lIns="72031" tIns="36016" rIns="72031" bIns="36016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base"/>
            <a:r>
              <a:rPr lang="es-CO" sz="2000" b="1" dirty="0">
                <a:solidFill>
                  <a:srgbClr val="002243"/>
                </a:solidFill>
                <a:latin typeface="Roboto" pitchFamily="2" charset="0"/>
                <a:ea typeface="Roboto" pitchFamily="2" charset="0"/>
                <a:cs typeface="Verdana" panose="020B0604030504040204" pitchFamily="34" charset="0"/>
              </a:rPr>
              <a:t>No. 031	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A1A8D4E-A96F-6145-AF25-28D2C19712FF}"/>
              </a:ext>
            </a:extLst>
          </p:cNvPr>
          <p:cNvSpPr txBox="1">
            <a:spLocks/>
          </p:cNvSpPr>
          <p:nvPr/>
        </p:nvSpPr>
        <p:spPr>
          <a:xfrm>
            <a:off x="2637659" y="1550564"/>
            <a:ext cx="2560874" cy="551921"/>
          </a:xfrm>
          <a:prstGeom prst="rect">
            <a:avLst/>
          </a:prstGeom>
        </p:spPr>
        <p:txBody>
          <a:bodyPr vert="horz" lIns="72031" tIns="36016" rIns="72031" bIns="36016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base"/>
            <a:endParaRPr lang="es-CO" sz="2000" dirty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  <a:cs typeface="Verdana" panose="020B060403050404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AAB4325-17EE-6942-8912-DFD2DC213E66}"/>
              </a:ext>
            </a:extLst>
          </p:cNvPr>
          <p:cNvSpPr txBox="1">
            <a:spLocks/>
          </p:cNvSpPr>
          <p:nvPr/>
        </p:nvSpPr>
        <p:spPr>
          <a:xfrm>
            <a:off x="2637658" y="1565997"/>
            <a:ext cx="3080389" cy="551921"/>
          </a:xfrm>
          <a:prstGeom prst="rect">
            <a:avLst/>
          </a:prstGeom>
        </p:spPr>
        <p:txBody>
          <a:bodyPr vert="horz" lIns="72031" tIns="36016" rIns="72031" bIns="36016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base"/>
            <a:r>
              <a:rPr lang="es-CO" sz="2000" dirty="0">
                <a:solidFill>
                  <a:schemeClr val="tx2">
                    <a:lumMod val="50000"/>
                  </a:schemeClr>
                </a:solidFill>
                <a:latin typeface="Roboto" pitchFamily="2" charset="0"/>
                <a:ea typeface="Roboto" pitchFamily="2" charset="0"/>
                <a:cs typeface="Verdana" panose="020B0604030504040204" pitchFamily="34" charset="0"/>
              </a:rPr>
              <a:t>Septiembre 26 de 2024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8B6FB56-70E7-415E-9096-B391A50F4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472" y="3589833"/>
            <a:ext cx="469392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O" altLang="es-CO" sz="1300" b="1" dirty="0"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ASUNTO : </a:t>
            </a:r>
            <a:r>
              <a:rPr kumimoji="0" lang="es-CO" altLang="es-CO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INSTRUCTIVO OPERATIVO POR MEDIO DEL CUAL SE ESTABLECE UN HORARIO DE FUNCIONAMIENTO ADICIONAL PARA LAS SIGUIENTES SESIONES</a:t>
            </a:r>
            <a:r>
              <a:rPr kumimoji="0" lang="es-CO" altLang="es-C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SESI</a:t>
            </a:r>
            <a:r>
              <a:rPr kumimoji="0" lang="es-CO" altLang="es-C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CO" altLang="es-C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 DE GESTI</a:t>
            </a:r>
            <a:r>
              <a:rPr kumimoji="0" lang="es-CO" altLang="es-C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CO" altLang="es-C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 DE AGENTES PARA OPERACIONES DE CONTADO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" panose="02000000000000000000" pitchFamily="2" charset="0"/>
                <a:ea typeface="Liberation Sans Narrow" charset="0"/>
                <a:cs typeface="Liberation Sans Narrow" charset="0"/>
              </a:rPr>
              <a:t>SESIÓN DE RECEPCIÓN DE COMPLEMENTACIÓN DE OPERACIONES DE CONTADO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" panose="02000000000000000000" pitchFamily="2" charset="0"/>
                <a:ea typeface="Liberation Sans Narrow" charset="0"/>
                <a:cs typeface="Liberation Sans Narrow" charset="0"/>
              </a:rPr>
              <a:t>SESIÓN DE CORRECCIÓN DE LA COMPLEMENTACION DE OPERACIONES DE CONTADO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SESIÓN DE LA LIQUIDACIÒN AL VENCIMIENTO DE LAS OPERACIONES DE CONTADO</a:t>
            </a:r>
            <a:r>
              <a:rPr kumimoji="0" lang="es-CO" altLang="es-CO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176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009C71FB183B2449374BE0A41F1908A" ma:contentTypeVersion="14" ma:contentTypeDescription="Crear nuevo documento." ma:contentTypeScope="" ma:versionID="1479662677e9fa53033e900e9b635cd1">
  <xsd:schema xmlns:xsd="http://www.w3.org/2001/XMLSchema" xmlns:xs="http://www.w3.org/2001/XMLSchema" xmlns:p="http://schemas.microsoft.com/office/2006/metadata/properties" xmlns:ns1="http://schemas.microsoft.com/sharepoint/v3" xmlns:ns2="94d33b12-45c5-48f5-afb8-295fe3fe5535" xmlns:ns3="baed4857-5175-43c5-9a96-04018ddc68ed" targetNamespace="http://schemas.microsoft.com/office/2006/metadata/properties" ma:root="true" ma:fieldsID="3a0c78133c27896ff83d08a5a8c35143" ns1:_="" ns2:_="" ns3:_="">
    <xsd:import namespace="http://schemas.microsoft.com/sharepoint/v3"/>
    <xsd:import namespace="94d33b12-45c5-48f5-afb8-295fe3fe5535"/>
    <xsd:import namespace="baed4857-5175-43c5-9a96-04018ddc68e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d33b12-45c5-48f5-afb8-295fe3fe553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d4857-5175-43c5-9a96-04018ddc68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71F8915-01A8-427F-82A2-20DCD6F392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2D4C21-C5F9-4342-B440-FD4B79E6FE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4d33b12-45c5-48f5-afb8-295fe3fe5535"/>
    <ds:schemaRef ds:uri="baed4857-5175-43c5-9a96-04018ddc68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25BF6E-DDFC-46FD-AD0E-CEC7257C7D0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7443</TotalTime>
  <Words>72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lulucita</dc:creator>
  <cp:lastModifiedBy>Anthony Johany Olmos Saavedra</cp:lastModifiedBy>
  <cp:revision>103</cp:revision>
  <dcterms:created xsi:type="dcterms:W3CDTF">2020-04-24T23:25:59Z</dcterms:created>
  <dcterms:modified xsi:type="dcterms:W3CDTF">2024-09-26T16:50:16Z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0x010100E009C71FB183B2449374BE0A41F1908A</vt:lpwstr>
  </property>
</Properties>
</file>