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725" r:id="rId6"/>
    <p:sldId id="687" r:id="rId7"/>
    <p:sldId id="726" r:id="rId8"/>
    <p:sldId id="688" r:id="rId9"/>
    <p:sldId id="709" r:id="rId10"/>
    <p:sldId id="710" r:id="rId11"/>
    <p:sldId id="711" r:id="rId12"/>
    <p:sldId id="727" r:id="rId13"/>
    <p:sldId id="690" r:id="rId14"/>
    <p:sldId id="706" r:id="rId15"/>
    <p:sldId id="707" r:id="rId16"/>
    <p:sldId id="708" r:id="rId17"/>
    <p:sldId id="705" r:id="rId18"/>
    <p:sldId id="691" r:id="rId19"/>
    <p:sldId id="692" r:id="rId20"/>
    <p:sldId id="693" r:id="rId21"/>
    <p:sldId id="713" r:id="rId22"/>
    <p:sldId id="714" r:id="rId23"/>
    <p:sldId id="715" r:id="rId24"/>
    <p:sldId id="716" r:id="rId25"/>
    <p:sldId id="712" r:id="rId26"/>
    <p:sldId id="684" r:id="rId27"/>
    <p:sldId id="717" r:id="rId28"/>
    <p:sldId id="720" r:id="rId29"/>
    <p:sldId id="718" r:id="rId30"/>
    <p:sldId id="719" r:id="rId31"/>
    <p:sldId id="721" r:id="rId32"/>
    <p:sldId id="724" r:id="rId33"/>
    <p:sldId id="722" r:id="rId34"/>
    <p:sldId id="723" r:id="rId35"/>
    <p:sldId id="261" r:id="rId3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7D15"/>
    <a:srgbClr val="781214"/>
    <a:srgbClr val="FFCF00"/>
    <a:srgbClr val="000000"/>
    <a:srgbClr val="242424"/>
    <a:srgbClr val="696969"/>
    <a:srgbClr val="004A96"/>
    <a:srgbClr val="00BFF2"/>
    <a:srgbClr val="3BD4A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F4A77-39E3-47CA-96F3-2599971F62C1}" type="datetimeFigureOut">
              <a:rPr lang="es-CO" smtClean="0"/>
              <a:t>17/01/2024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C51D1-77C6-48F4-AF00-D68D55995540}" type="slidenum">
              <a:rPr lang="es-CO" smtClean="0"/>
              <a:t>‹Nº›</a:t>
            </a:fld>
            <a:endParaRPr lang="es-CO"/>
          </a:p>
        </p:txBody>
      </p:sp>
    </p:spTree>
    <p:extLst>
      <p:ext uri="{BB962C8B-B14F-4D97-AF65-F5344CB8AC3E}">
        <p14:creationId xmlns:p14="http://schemas.microsoft.com/office/powerpoint/2010/main" val="264940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CO">
                <a:ea typeface="ＭＳ Ｐゴシック" panose="020B0600070205080204" pitchFamily="34" charset="-128"/>
              </a:rPr>
              <a:t>Según Acta</a:t>
            </a:r>
            <a:endParaRPr lang="es-ES" altLang="es-CO" dirty="0">
              <a:ea typeface="ＭＳ Ｐゴシック" panose="020B0600070205080204" pitchFamily="34" charset="-128"/>
            </a:endParaRPr>
          </a:p>
        </p:txBody>
      </p:sp>
      <p:sp>
        <p:nvSpPr>
          <p:cNvPr id="11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60F15D1D-BD60-4A42-9469-AFB560373531}" type="slidenum">
              <a:rPr kumimoji="0" lang="es-ES_tradnl" altLang="es-CO" sz="18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s-ES_tradnl" altLang="es-CO"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5346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CO">
                <a:ea typeface="ＭＳ Ｐゴシック" panose="020B0600070205080204" pitchFamily="34" charset="-128"/>
              </a:rPr>
              <a:t>Según Acta</a:t>
            </a:r>
            <a:endParaRPr lang="es-ES" altLang="es-CO" dirty="0">
              <a:ea typeface="ＭＳ Ｐゴシック" panose="020B0600070205080204" pitchFamily="34" charset="-128"/>
            </a:endParaRPr>
          </a:p>
        </p:txBody>
      </p:sp>
      <p:sp>
        <p:nvSpPr>
          <p:cNvPr id="11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60F15D1D-BD60-4A42-9469-AFB560373531}" type="slidenum">
              <a:rPr kumimoji="0" lang="es-ES_tradnl" altLang="es-CO" sz="18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s-ES_tradnl" altLang="es-CO"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46989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CO">
                <a:ea typeface="ＭＳ Ｐゴシック" panose="020B0600070205080204" pitchFamily="34" charset="-128"/>
              </a:rPr>
              <a:t>Según Acta</a:t>
            </a:r>
            <a:endParaRPr lang="es-ES" altLang="es-CO" dirty="0">
              <a:ea typeface="ＭＳ Ｐゴシック" panose="020B0600070205080204" pitchFamily="34" charset="-128"/>
            </a:endParaRPr>
          </a:p>
        </p:txBody>
      </p:sp>
      <p:sp>
        <p:nvSpPr>
          <p:cNvPr id="11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60F15D1D-BD60-4A42-9469-AFB560373531}" type="slidenum">
              <a:rPr kumimoji="0" lang="es-ES_tradnl" altLang="es-CO" sz="18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s-ES_tradnl" altLang="es-CO"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63268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CO">
                <a:ea typeface="ＭＳ Ｐゴシック" panose="020B0600070205080204" pitchFamily="34" charset="-128"/>
              </a:rPr>
              <a:t>Según Acta</a:t>
            </a:r>
            <a:endParaRPr lang="es-ES" altLang="es-CO" dirty="0">
              <a:ea typeface="ＭＳ Ｐゴシック" panose="020B0600070205080204" pitchFamily="34" charset="-128"/>
            </a:endParaRPr>
          </a:p>
        </p:txBody>
      </p:sp>
      <p:sp>
        <p:nvSpPr>
          <p:cNvPr id="11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60F15D1D-BD60-4A42-9469-AFB560373531}" type="slidenum">
              <a:rPr kumimoji="0" lang="es-ES_tradnl" altLang="es-CO" sz="18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s-ES_tradnl" altLang="es-CO"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83594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4955C44E-6BB2-4A50-A583-A14C48E01EDC}" type="slidenum">
              <a:rPr lang="es-ES_tradnl" smtClean="0"/>
              <a:pPr>
                <a:defRPr/>
              </a:pPr>
              <a:t>23</a:t>
            </a:fld>
            <a:endParaRPr lang="es-ES_tradnl"/>
          </a:p>
        </p:txBody>
      </p:sp>
    </p:spTree>
    <p:extLst>
      <p:ext uri="{BB962C8B-B14F-4D97-AF65-F5344CB8AC3E}">
        <p14:creationId xmlns:p14="http://schemas.microsoft.com/office/powerpoint/2010/main" val="3012433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2;p10">
            <a:extLst>
              <a:ext uri="{FF2B5EF4-FFF2-40B4-BE49-F238E27FC236}">
                <a16:creationId xmlns:a16="http://schemas.microsoft.com/office/drawing/2014/main" id="{DC0DF93D-E9A3-4157-89BF-46DD8AEABF09}"/>
              </a:ext>
            </a:extLst>
          </p:cNvPr>
          <p:cNvSpPr/>
          <p:nvPr userDrawn="1"/>
        </p:nvSpPr>
        <p:spPr>
          <a:xfrm>
            <a:off x="3950898" y="3375928"/>
            <a:ext cx="1406106" cy="53072"/>
          </a:xfrm>
          <a:prstGeom prst="rect">
            <a:avLst/>
          </a:prstGeom>
          <a:solidFill>
            <a:srgbClr val="AD16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Título 1">
            <a:extLst>
              <a:ext uri="{FF2B5EF4-FFF2-40B4-BE49-F238E27FC236}">
                <a16:creationId xmlns:a16="http://schemas.microsoft.com/office/drawing/2014/main" id="{8289C193-09E4-4239-9176-7B05213D543D}"/>
              </a:ext>
            </a:extLst>
          </p:cNvPr>
          <p:cNvSpPr>
            <a:spLocks noGrp="1"/>
          </p:cNvSpPr>
          <p:nvPr>
            <p:ph type="title" hasCustomPrompt="1"/>
          </p:nvPr>
        </p:nvSpPr>
        <p:spPr>
          <a:xfrm>
            <a:off x="3950898" y="2708321"/>
            <a:ext cx="7893170" cy="667607"/>
          </a:xfrm>
        </p:spPr>
        <p:txBody>
          <a:bodyPr lIns="0" tIns="0" rIns="0" bIns="0">
            <a:noAutofit/>
          </a:bodyPr>
          <a:lstStyle>
            <a:lvl1pPr>
              <a:defRPr sz="3800">
                <a:solidFill>
                  <a:schemeClr val="bg1"/>
                </a:solidFill>
                <a:latin typeface="Nunito Black" panose="00000A00000000000000" pitchFamily="2" charset="0"/>
              </a:defRPr>
            </a:lvl1pPr>
          </a:lstStyle>
          <a:p>
            <a:r>
              <a:rPr lang="es-ES"/>
              <a:t>Título</a:t>
            </a:r>
            <a:endParaRPr lang="es-CO"/>
          </a:p>
        </p:txBody>
      </p:sp>
      <p:sp>
        <p:nvSpPr>
          <p:cNvPr id="4" name="Marcador de texto 3">
            <a:extLst>
              <a:ext uri="{FF2B5EF4-FFF2-40B4-BE49-F238E27FC236}">
                <a16:creationId xmlns:a16="http://schemas.microsoft.com/office/drawing/2014/main" id="{ACE0AE7E-F944-494D-9B1A-D75F53715E2B}"/>
              </a:ext>
            </a:extLst>
          </p:cNvPr>
          <p:cNvSpPr>
            <a:spLocks noGrp="1"/>
          </p:cNvSpPr>
          <p:nvPr>
            <p:ph type="body" sz="quarter" idx="10" hasCustomPrompt="1"/>
          </p:nvPr>
        </p:nvSpPr>
        <p:spPr>
          <a:xfrm>
            <a:off x="3950898" y="3481698"/>
            <a:ext cx="7893170" cy="667607"/>
          </a:xfrm>
          <a:prstGeom prst="rect">
            <a:avLst/>
          </a:prstGeom>
        </p:spPr>
        <p:txBody>
          <a:bodyPr lIns="0" tIns="0" rIns="0" bIns="0" anchor="ctr" anchorCtr="0">
            <a:noAutofit/>
          </a:bodyPr>
          <a:lstStyle>
            <a:lvl1pPr marL="50800" indent="0">
              <a:buNone/>
              <a:defRPr sz="2400" b="1">
                <a:solidFill>
                  <a:srgbClr val="AD1621"/>
                </a:solidFill>
                <a:latin typeface="Nunito" panose="00000500000000000000" pitchFamily="2" charset="0"/>
              </a:defRPr>
            </a:lvl1pPr>
            <a:lvl2pPr>
              <a:defRPr sz="1800">
                <a:solidFill>
                  <a:schemeClr val="bg1"/>
                </a:solidFill>
                <a:latin typeface="Nunito Black" panose="00000A00000000000000" pitchFamily="2" charset="0"/>
              </a:defRPr>
            </a:lvl2pPr>
            <a:lvl3pPr>
              <a:defRPr sz="1600">
                <a:solidFill>
                  <a:schemeClr val="bg1"/>
                </a:solidFill>
                <a:latin typeface="Nunito Black" panose="00000A00000000000000" pitchFamily="2" charset="0"/>
              </a:defRPr>
            </a:lvl3pPr>
            <a:lvl4pPr>
              <a:defRPr sz="1400">
                <a:solidFill>
                  <a:schemeClr val="bg1"/>
                </a:solidFill>
                <a:latin typeface="Nunito Black" panose="00000A00000000000000" pitchFamily="2" charset="0"/>
              </a:defRPr>
            </a:lvl4pPr>
            <a:lvl5pPr>
              <a:defRPr sz="1400">
                <a:solidFill>
                  <a:schemeClr val="bg1"/>
                </a:solidFill>
                <a:latin typeface="Nunito Black" panose="00000A00000000000000" pitchFamily="2" charset="0"/>
              </a:defRPr>
            </a:lvl5pPr>
          </a:lstStyle>
          <a:p>
            <a:pPr lvl="0"/>
            <a:r>
              <a:rPr lang="es-ES"/>
              <a:t>Subtítulo</a:t>
            </a:r>
          </a:p>
        </p:txBody>
      </p:sp>
      <p:pic>
        <p:nvPicPr>
          <p:cNvPr id="5" name="Imagen 4">
            <a:extLst>
              <a:ext uri="{FF2B5EF4-FFF2-40B4-BE49-F238E27FC236}">
                <a16:creationId xmlns:a16="http://schemas.microsoft.com/office/drawing/2014/main" id="{3ABB7B69-FA26-4A47-BE9A-AA4C751DCAE6}"/>
              </a:ext>
            </a:extLst>
          </p:cNvPr>
          <p:cNvPicPr>
            <a:picLocks noChangeAspect="1"/>
          </p:cNvPicPr>
          <p:nvPr userDrawn="1"/>
        </p:nvPicPr>
        <p:blipFill>
          <a:blip r:embed="rId3"/>
          <a:stretch>
            <a:fillRect/>
          </a:stretch>
        </p:blipFill>
        <p:spPr>
          <a:xfrm>
            <a:off x="11584049" y="5495485"/>
            <a:ext cx="101275" cy="972240"/>
          </a:xfrm>
          <a:prstGeom prst="rect">
            <a:avLst/>
          </a:prstGeom>
        </p:spPr>
      </p:pic>
    </p:spTree>
    <p:extLst>
      <p:ext uri="{BB962C8B-B14F-4D97-AF65-F5344CB8AC3E}">
        <p14:creationId xmlns:p14="http://schemas.microsoft.com/office/powerpoint/2010/main" val="9738862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ítulos - Tabla -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Marcador de tabla 2">
            <a:extLst>
              <a:ext uri="{FF2B5EF4-FFF2-40B4-BE49-F238E27FC236}">
                <a16:creationId xmlns:a16="http://schemas.microsoft.com/office/drawing/2014/main" id="{74E67319-F3B9-4047-890A-C270906CB7B7}"/>
              </a:ext>
            </a:extLst>
          </p:cNvPr>
          <p:cNvSpPr>
            <a:spLocks noGrp="1"/>
          </p:cNvSpPr>
          <p:nvPr>
            <p:ph type="tbl" sz="quarter" idx="11"/>
          </p:nvPr>
        </p:nvSpPr>
        <p:spPr>
          <a:xfrm>
            <a:off x="353730" y="1276202"/>
            <a:ext cx="5461001" cy="5060884"/>
          </a:xfrm>
          <a:prstGeom prst="rect">
            <a:avLst/>
          </a:prstGeom>
        </p:spPr>
        <p:txBody>
          <a:bodyPr>
            <a:normAutofit/>
          </a:bodyPr>
          <a:lstStyle>
            <a:lvl1pPr>
              <a:defRPr sz="2400">
                <a:latin typeface="Nunito Light" panose="00000400000000000000" pitchFamily="2" charset="0"/>
              </a:defRPr>
            </a:lvl1pPr>
          </a:lstStyle>
          <a:p>
            <a:r>
              <a:rPr lang="es-ES"/>
              <a:t>Haga clic en el icono para agregar una tabla</a:t>
            </a:r>
            <a:endParaRPr lang="es-CO"/>
          </a:p>
        </p:txBody>
      </p:sp>
      <p:sp>
        <p:nvSpPr>
          <p:cNvPr id="8" name="Google Shape;18;p12">
            <a:extLst>
              <a:ext uri="{FF2B5EF4-FFF2-40B4-BE49-F238E27FC236}">
                <a16:creationId xmlns:a16="http://schemas.microsoft.com/office/drawing/2014/main" id="{51C578F9-0C38-47DC-8D44-EF5D0687D387}"/>
              </a:ext>
            </a:extLst>
          </p:cNvPr>
          <p:cNvSpPr txBox="1">
            <a:spLocks noGrp="1"/>
          </p:cNvSpPr>
          <p:nvPr>
            <p:ph type="body" idx="14" hasCustomPrompt="1"/>
          </p:nvPr>
        </p:nvSpPr>
        <p:spPr>
          <a:xfrm>
            <a:off x="6377270" y="1276201"/>
            <a:ext cx="5461000" cy="50303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13" name="Marcador de número de diapositiva 12">
            <a:extLst>
              <a:ext uri="{FF2B5EF4-FFF2-40B4-BE49-F238E27FC236}">
                <a16:creationId xmlns:a16="http://schemas.microsoft.com/office/drawing/2014/main" id="{658E319B-9FA6-4A14-B2ED-F833277C0F40}"/>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5" name="Google Shape;19;p12">
            <a:extLst>
              <a:ext uri="{FF2B5EF4-FFF2-40B4-BE49-F238E27FC236}">
                <a16:creationId xmlns:a16="http://schemas.microsoft.com/office/drawing/2014/main" id="{48234AB8-C738-48E8-3859-B1CB3B5049EA}"/>
              </a:ext>
            </a:extLst>
          </p:cNvPr>
          <p:cNvSpPr/>
          <p:nvPr userDrawn="1"/>
        </p:nvSpPr>
        <p:spPr>
          <a:xfrm rot="16200000">
            <a:off x="5230157" y="551062"/>
            <a:ext cx="330364" cy="45719"/>
          </a:xfrm>
          <a:prstGeom prst="rect">
            <a:avLst/>
          </a:prstGeom>
          <a:solidFill>
            <a:srgbClr val="AD16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6" name="Título 3">
            <a:extLst>
              <a:ext uri="{FF2B5EF4-FFF2-40B4-BE49-F238E27FC236}">
                <a16:creationId xmlns:a16="http://schemas.microsoft.com/office/drawing/2014/main" id="{0BCF0C00-BCE8-6C66-C548-E691E7DF522D}"/>
              </a:ext>
            </a:extLst>
          </p:cNvPr>
          <p:cNvSpPr>
            <a:spLocks noGrp="1"/>
          </p:cNvSpPr>
          <p:nvPr>
            <p:ph type="title"/>
          </p:nvPr>
        </p:nvSpPr>
        <p:spPr>
          <a:xfrm>
            <a:off x="133004" y="408740"/>
            <a:ext cx="5154022"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Haga clic para modificar el estilo de título del patrón</a:t>
            </a:r>
            <a:endParaRPr lang="es-CO"/>
          </a:p>
        </p:txBody>
      </p:sp>
      <p:sp>
        <p:nvSpPr>
          <p:cNvPr id="7" name="Marcador de texto 9">
            <a:extLst>
              <a:ext uri="{FF2B5EF4-FFF2-40B4-BE49-F238E27FC236}">
                <a16:creationId xmlns:a16="http://schemas.microsoft.com/office/drawing/2014/main" id="{CF48575C-F87F-997C-F33E-8220AD06D185}"/>
              </a:ext>
            </a:extLst>
          </p:cNvPr>
          <p:cNvSpPr>
            <a:spLocks noGrp="1"/>
          </p:cNvSpPr>
          <p:nvPr>
            <p:ph type="body" sz="quarter" idx="10" hasCustomPrompt="1"/>
          </p:nvPr>
        </p:nvSpPr>
        <p:spPr>
          <a:xfrm>
            <a:off x="5503652" y="408740"/>
            <a:ext cx="4678861" cy="315994"/>
          </a:xfrm>
          <a:prstGeom prst="rect">
            <a:avLst/>
          </a:prstGeom>
          <a:noFill/>
          <a:ln>
            <a:noFill/>
          </a:ln>
        </p:spPr>
        <p:txBody>
          <a:bodyPr spcFirstLastPara="1" wrap="square" lIns="0" tIns="0" rIns="0" bIns="0" anchor="ctr" anchorCtr="0">
            <a:noAutofit/>
          </a:bodyPr>
          <a:lstStyle>
            <a:lvl1pPr>
              <a:defRPr lang="es-ES" sz="2400" b="1" dirty="0" smtClean="0">
                <a:solidFill>
                  <a:schemeClr val="bg1"/>
                </a:solidFill>
                <a:latin typeface="Nunito Light" panose="00000400000000000000" pitchFamily="2" charset="0"/>
              </a:defRPr>
            </a:lvl1pPr>
          </a:lstStyle>
          <a:p>
            <a:pPr lvl="0">
              <a:spcBef>
                <a:spcPts val="0"/>
              </a:spcBef>
              <a:buSzPts val="4400"/>
              <a:buFont typeface="Calibri"/>
              <a:buNone/>
            </a:pPr>
            <a:r>
              <a:rPr lang="es-ES"/>
              <a:t>Subtema</a:t>
            </a:r>
          </a:p>
        </p:txBody>
      </p:sp>
    </p:spTree>
    <p:extLst>
      <p:ext uri="{BB962C8B-B14F-4D97-AF65-F5344CB8AC3E}">
        <p14:creationId xmlns:p14="http://schemas.microsoft.com/office/powerpoint/2010/main" val="35545671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Títulos - Gráfi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Marcador de número de diapositiva 12">
            <a:extLst>
              <a:ext uri="{FF2B5EF4-FFF2-40B4-BE49-F238E27FC236}">
                <a16:creationId xmlns:a16="http://schemas.microsoft.com/office/drawing/2014/main" id="{C3DCE8BD-2FDD-446D-B835-2597EBDE7224}"/>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3" name="Marcador de gráfico 2">
            <a:extLst>
              <a:ext uri="{FF2B5EF4-FFF2-40B4-BE49-F238E27FC236}">
                <a16:creationId xmlns:a16="http://schemas.microsoft.com/office/drawing/2014/main" id="{26872D57-9BEA-463B-BE1E-6F723694384E}"/>
              </a:ext>
            </a:extLst>
          </p:cNvPr>
          <p:cNvSpPr>
            <a:spLocks noGrp="1"/>
          </p:cNvSpPr>
          <p:nvPr>
            <p:ph type="chart" sz="quarter" idx="14"/>
          </p:nvPr>
        </p:nvSpPr>
        <p:spPr>
          <a:xfrm>
            <a:off x="336884" y="1280161"/>
            <a:ext cx="11517432" cy="5037689"/>
          </a:xfrm>
          <a:prstGeom prst="rect">
            <a:avLst/>
          </a:prstGeom>
        </p:spPr>
        <p:txBody>
          <a:bodyPr/>
          <a:lstStyle>
            <a:lvl1pPr>
              <a:defRPr>
                <a:latin typeface="Nunito Light" panose="00000400000000000000" pitchFamily="2" charset="0"/>
              </a:defRPr>
            </a:lvl1pPr>
          </a:lstStyle>
          <a:p>
            <a:r>
              <a:rPr lang="es-ES"/>
              <a:t>Haga clic en el icono para agregar un gráfico</a:t>
            </a:r>
            <a:endParaRPr lang="es-CO"/>
          </a:p>
        </p:txBody>
      </p:sp>
      <p:sp>
        <p:nvSpPr>
          <p:cNvPr id="6" name="Google Shape;19;p12">
            <a:extLst>
              <a:ext uri="{FF2B5EF4-FFF2-40B4-BE49-F238E27FC236}">
                <a16:creationId xmlns:a16="http://schemas.microsoft.com/office/drawing/2014/main" id="{DB26C9C7-9BE8-92E9-F7F1-301C701E8849}"/>
              </a:ext>
            </a:extLst>
          </p:cNvPr>
          <p:cNvSpPr/>
          <p:nvPr userDrawn="1"/>
        </p:nvSpPr>
        <p:spPr>
          <a:xfrm rot="16200000">
            <a:off x="5230157" y="551062"/>
            <a:ext cx="330364" cy="45719"/>
          </a:xfrm>
          <a:prstGeom prst="rect">
            <a:avLst/>
          </a:prstGeom>
          <a:solidFill>
            <a:srgbClr val="AD16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7" name="Título 3">
            <a:extLst>
              <a:ext uri="{FF2B5EF4-FFF2-40B4-BE49-F238E27FC236}">
                <a16:creationId xmlns:a16="http://schemas.microsoft.com/office/drawing/2014/main" id="{C3768D9F-DC2F-CDD1-4F76-72BFAB69AE38}"/>
              </a:ext>
            </a:extLst>
          </p:cNvPr>
          <p:cNvSpPr>
            <a:spLocks noGrp="1"/>
          </p:cNvSpPr>
          <p:nvPr>
            <p:ph type="title"/>
          </p:nvPr>
        </p:nvSpPr>
        <p:spPr>
          <a:xfrm>
            <a:off x="133004" y="408740"/>
            <a:ext cx="5154022"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Haga clic para modificar el estilo de título del patrón</a:t>
            </a:r>
            <a:endParaRPr lang="es-CO"/>
          </a:p>
        </p:txBody>
      </p:sp>
      <p:sp>
        <p:nvSpPr>
          <p:cNvPr id="8" name="Marcador de texto 9">
            <a:extLst>
              <a:ext uri="{FF2B5EF4-FFF2-40B4-BE49-F238E27FC236}">
                <a16:creationId xmlns:a16="http://schemas.microsoft.com/office/drawing/2014/main" id="{D22CD7B3-E1AF-157A-BD11-A74546C5283A}"/>
              </a:ext>
            </a:extLst>
          </p:cNvPr>
          <p:cNvSpPr>
            <a:spLocks noGrp="1"/>
          </p:cNvSpPr>
          <p:nvPr>
            <p:ph type="body" sz="quarter" idx="10" hasCustomPrompt="1"/>
          </p:nvPr>
        </p:nvSpPr>
        <p:spPr>
          <a:xfrm>
            <a:off x="5503652" y="408740"/>
            <a:ext cx="4678861" cy="315994"/>
          </a:xfrm>
          <a:prstGeom prst="rect">
            <a:avLst/>
          </a:prstGeom>
          <a:noFill/>
          <a:ln>
            <a:noFill/>
          </a:ln>
        </p:spPr>
        <p:txBody>
          <a:bodyPr spcFirstLastPara="1" wrap="square" lIns="0" tIns="0" rIns="0" bIns="0" anchor="ctr" anchorCtr="0">
            <a:noAutofit/>
          </a:bodyPr>
          <a:lstStyle>
            <a:lvl1pPr>
              <a:defRPr lang="es-ES" sz="2400" b="1" dirty="0" smtClean="0">
                <a:solidFill>
                  <a:schemeClr val="bg1"/>
                </a:solidFill>
                <a:latin typeface="Nunito Light" panose="00000400000000000000" pitchFamily="2" charset="0"/>
              </a:defRPr>
            </a:lvl1pPr>
          </a:lstStyle>
          <a:p>
            <a:pPr lvl="0">
              <a:spcBef>
                <a:spcPts val="0"/>
              </a:spcBef>
              <a:buSzPts val="4400"/>
              <a:buFont typeface="Calibri"/>
              <a:buNone/>
            </a:pPr>
            <a:r>
              <a:rPr lang="es-ES"/>
              <a:t>Subtema</a:t>
            </a:r>
          </a:p>
        </p:txBody>
      </p:sp>
    </p:spTree>
    <p:extLst>
      <p:ext uri="{BB962C8B-B14F-4D97-AF65-F5344CB8AC3E}">
        <p14:creationId xmlns:p14="http://schemas.microsoft.com/office/powerpoint/2010/main" val="24652410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Títulos - Gráfica -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gráfico 3">
            <a:extLst>
              <a:ext uri="{FF2B5EF4-FFF2-40B4-BE49-F238E27FC236}">
                <a16:creationId xmlns:a16="http://schemas.microsoft.com/office/drawing/2014/main" id="{5777357C-BD0C-4037-883E-35A9A4FD485B}"/>
              </a:ext>
            </a:extLst>
          </p:cNvPr>
          <p:cNvSpPr>
            <a:spLocks noGrp="1"/>
          </p:cNvSpPr>
          <p:nvPr>
            <p:ph type="chart" sz="quarter" idx="16"/>
          </p:nvPr>
        </p:nvSpPr>
        <p:spPr>
          <a:xfrm>
            <a:off x="347563" y="1270535"/>
            <a:ext cx="5415280" cy="5036019"/>
          </a:xfrm>
          <a:prstGeom prst="rect">
            <a:avLst/>
          </a:prstGeom>
        </p:spPr>
        <p:txBody>
          <a:bodyPr/>
          <a:lstStyle>
            <a:lvl1pPr>
              <a:defRPr>
                <a:latin typeface="Nunito Light" panose="00000400000000000000" pitchFamily="2" charset="0"/>
              </a:defRPr>
            </a:lvl1pPr>
          </a:lstStyle>
          <a:p>
            <a:r>
              <a:rPr lang="es-ES"/>
              <a:t>Haga clic en el icono para agregar un gráfico</a:t>
            </a:r>
            <a:endParaRPr lang="es-CO"/>
          </a:p>
        </p:txBody>
      </p:sp>
      <p:sp>
        <p:nvSpPr>
          <p:cNvPr id="8" name="Google Shape;18;p12">
            <a:extLst>
              <a:ext uri="{FF2B5EF4-FFF2-40B4-BE49-F238E27FC236}">
                <a16:creationId xmlns:a16="http://schemas.microsoft.com/office/drawing/2014/main" id="{22C6F30E-1067-43D5-B79B-3423BDE9347E}"/>
              </a:ext>
            </a:extLst>
          </p:cNvPr>
          <p:cNvSpPr txBox="1">
            <a:spLocks noGrp="1"/>
          </p:cNvSpPr>
          <p:nvPr>
            <p:ph type="body" idx="14" hasCustomPrompt="1"/>
          </p:nvPr>
        </p:nvSpPr>
        <p:spPr>
          <a:xfrm>
            <a:off x="6377270" y="1276201"/>
            <a:ext cx="5461000" cy="50303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9" name="Marcador de número de diapositiva 12">
            <a:extLst>
              <a:ext uri="{FF2B5EF4-FFF2-40B4-BE49-F238E27FC236}">
                <a16:creationId xmlns:a16="http://schemas.microsoft.com/office/drawing/2014/main" id="{6CE11D11-01B9-48DB-8F73-F058B1FAF0ED}"/>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5" name="Google Shape;19;p12">
            <a:extLst>
              <a:ext uri="{FF2B5EF4-FFF2-40B4-BE49-F238E27FC236}">
                <a16:creationId xmlns:a16="http://schemas.microsoft.com/office/drawing/2014/main" id="{B2860791-349D-9030-AAE9-4B78F39B5128}"/>
              </a:ext>
            </a:extLst>
          </p:cNvPr>
          <p:cNvSpPr/>
          <p:nvPr userDrawn="1"/>
        </p:nvSpPr>
        <p:spPr>
          <a:xfrm rot="16200000">
            <a:off x="5230157" y="551062"/>
            <a:ext cx="330364" cy="45719"/>
          </a:xfrm>
          <a:prstGeom prst="rect">
            <a:avLst/>
          </a:prstGeom>
          <a:solidFill>
            <a:srgbClr val="AD16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6" name="Título 3">
            <a:extLst>
              <a:ext uri="{FF2B5EF4-FFF2-40B4-BE49-F238E27FC236}">
                <a16:creationId xmlns:a16="http://schemas.microsoft.com/office/drawing/2014/main" id="{1D0B805E-9918-0731-70D6-50B51669814B}"/>
              </a:ext>
            </a:extLst>
          </p:cNvPr>
          <p:cNvSpPr>
            <a:spLocks noGrp="1"/>
          </p:cNvSpPr>
          <p:nvPr>
            <p:ph type="title"/>
          </p:nvPr>
        </p:nvSpPr>
        <p:spPr>
          <a:xfrm>
            <a:off x="133004" y="408740"/>
            <a:ext cx="5154022"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Haga clic para modificar el estilo de título del patrón</a:t>
            </a:r>
            <a:endParaRPr lang="es-CO"/>
          </a:p>
        </p:txBody>
      </p:sp>
      <p:sp>
        <p:nvSpPr>
          <p:cNvPr id="7" name="Marcador de texto 9">
            <a:extLst>
              <a:ext uri="{FF2B5EF4-FFF2-40B4-BE49-F238E27FC236}">
                <a16:creationId xmlns:a16="http://schemas.microsoft.com/office/drawing/2014/main" id="{D44A7012-8E6F-4CEE-C836-83D6F53E4004}"/>
              </a:ext>
            </a:extLst>
          </p:cNvPr>
          <p:cNvSpPr>
            <a:spLocks noGrp="1"/>
          </p:cNvSpPr>
          <p:nvPr>
            <p:ph type="body" sz="quarter" idx="10" hasCustomPrompt="1"/>
          </p:nvPr>
        </p:nvSpPr>
        <p:spPr>
          <a:xfrm>
            <a:off x="5503652" y="408740"/>
            <a:ext cx="4678861" cy="315994"/>
          </a:xfrm>
          <a:prstGeom prst="rect">
            <a:avLst/>
          </a:prstGeom>
          <a:noFill/>
          <a:ln>
            <a:noFill/>
          </a:ln>
        </p:spPr>
        <p:txBody>
          <a:bodyPr spcFirstLastPara="1" wrap="square" lIns="0" tIns="0" rIns="0" bIns="0" anchor="ctr" anchorCtr="0">
            <a:noAutofit/>
          </a:bodyPr>
          <a:lstStyle>
            <a:lvl1pPr>
              <a:defRPr lang="es-ES" sz="2400" b="1" dirty="0" smtClean="0">
                <a:solidFill>
                  <a:schemeClr val="bg1"/>
                </a:solidFill>
                <a:latin typeface="Nunito Light" panose="00000400000000000000" pitchFamily="2" charset="0"/>
              </a:defRPr>
            </a:lvl1pPr>
          </a:lstStyle>
          <a:p>
            <a:pPr lvl="0">
              <a:spcBef>
                <a:spcPts val="0"/>
              </a:spcBef>
              <a:buSzPts val="4400"/>
              <a:buFont typeface="Calibri"/>
              <a:buNone/>
            </a:pPr>
            <a:r>
              <a:rPr lang="es-ES"/>
              <a:t>Subtema</a:t>
            </a:r>
          </a:p>
        </p:txBody>
      </p:sp>
    </p:spTree>
    <p:extLst>
      <p:ext uri="{BB962C8B-B14F-4D97-AF65-F5344CB8AC3E}">
        <p14:creationId xmlns:p14="http://schemas.microsoft.com/office/powerpoint/2010/main" val="28386100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Títulos - Texto - Gráfic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gráfico 3">
            <a:extLst>
              <a:ext uri="{FF2B5EF4-FFF2-40B4-BE49-F238E27FC236}">
                <a16:creationId xmlns:a16="http://schemas.microsoft.com/office/drawing/2014/main" id="{5777357C-BD0C-4037-883E-35A9A4FD485B}"/>
              </a:ext>
            </a:extLst>
          </p:cNvPr>
          <p:cNvSpPr>
            <a:spLocks noGrp="1"/>
          </p:cNvSpPr>
          <p:nvPr>
            <p:ph type="chart" sz="quarter" idx="16"/>
          </p:nvPr>
        </p:nvSpPr>
        <p:spPr>
          <a:xfrm>
            <a:off x="6377273" y="1260911"/>
            <a:ext cx="5477042" cy="5030354"/>
          </a:xfrm>
          <a:prstGeom prst="rect">
            <a:avLst/>
          </a:prstGeom>
        </p:spPr>
        <p:txBody>
          <a:bodyPr/>
          <a:lstStyle>
            <a:lvl1pPr>
              <a:defRPr>
                <a:latin typeface="Nunito Light" panose="00000400000000000000" pitchFamily="2" charset="0"/>
              </a:defRPr>
            </a:lvl1pPr>
          </a:lstStyle>
          <a:p>
            <a:r>
              <a:rPr lang="es-ES"/>
              <a:t>Haga clic en el icono para agregar un gráfico</a:t>
            </a:r>
            <a:endParaRPr lang="es-CO"/>
          </a:p>
        </p:txBody>
      </p:sp>
      <p:sp>
        <p:nvSpPr>
          <p:cNvPr id="8" name="Google Shape;18;p12">
            <a:extLst>
              <a:ext uri="{FF2B5EF4-FFF2-40B4-BE49-F238E27FC236}">
                <a16:creationId xmlns:a16="http://schemas.microsoft.com/office/drawing/2014/main" id="{82AE205A-B1A9-426F-82B4-8892AC8CD64D}"/>
              </a:ext>
            </a:extLst>
          </p:cNvPr>
          <p:cNvSpPr txBox="1">
            <a:spLocks noGrp="1"/>
          </p:cNvSpPr>
          <p:nvPr>
            <p:ph type="body" idx="1" hasCustomPrompt="1"/>
          </p:nvPr>
        </p:nvSpPr>
        <p:spPr>
          <a:xfrm>
            <a:off x="353729" y="1260910"/>
            <a:ext cx="5461000" cy="50303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9" name="Marcador de número de diapositiva 12">
            <a:extLst>
              <a:ext uri="{FF2B5EF4-FFF2-40B4-BE49-F238E27FC236}">
                <a16:creationId xmlns:a16="http://schemas.microsoft.com/office/drawing/2014/main" id="{5C793733-33F9-49B6-AE23-DB4EE378BF9B}"/>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5" name="Google Shape;19;p12">
            <a:extLst>
              <a:ext uri="{FF2B5EF4-FFF2-40B4-BE49-F238E27FC236}">
                <a16:creationId xmlns:a16="http://schemas.microsoft.com/office/drawing/2014/main" id="{21464A67-CB11-631E-2A1D-6A9E5366B1AA}"/>
              </a:ext>
            </a:extLst>
          </p:cNvPr>
          <p:cNvSpPr/>
          <p:nvPr userDrawn="1"/>
        </p:nvSpPr>
        <p:spPr>
          <a:xfrm rot="16200000">
            <a:off x="5230157" y="551062"/>
            <a:ext cx="330364" cy="45719"/>
          </a:xfrm>
          <a:prstGeom prst="rect">
            <a:avLst/>
          </a:prstGeom>
          <a:solidFill>
            <a:srgbClr val="AD16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6" name="Título 3">
            <a:extLst>
              <a:ext uri="{FF2B5EF4-FFF2-40B4-BE49-F238E27FC236}">
                <a16:creationId xmlns:a16="http://schemas.microsoft.com/office/drawing/2014/main" id="{35816644-AD91-5FDF-3B17-13243AFE1E10}"/>
              </a:ext>
            </a:extLst>
          </p:cNvPr>
          <p:cNvSpPr>
            <a:spLocks noGrp="1"/>
          </p:cNvSpPr>
          <p:nvPr>
            <p:ph type="title"/>
          </p:nvPr>
        </p:nvSpPr>
        <p:spPr>
          <a:xfrm>
            <a:off x="133004" y="408740"/>
            <a:ext cx="5154022"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Haga clic para modificar el estilo de título del patrón</a:t>
            </a:r>
            <a:endParaRPr lang="es-CO"/>
          </a:p>
        </p:txBody>
      </p:sp>
      <p:sp>
        <p:nvSpPr>
          <p:cNvPr id="7" name="Marcador de texto 9">
            <a:extLst>
              <a:ext uri="{FF2B5EF4-FFF2-40B4-BE49-F238E27FC236}">
                <a16:creationId xmlns:a16="http://schemas.microsoft.com/office/drawing/2014/main" id="{4CC94BC6-5D68-8322-152A-6663FD8016BC}"/>
              </a:ext>
            </a:extLst>
          </p:cNvPr>
          <p:cNvSpPr>
            <a:spLocks noGrp="1"/>
          </p:cNvSpPr>
          <p:nvPr>
            <p:ph type="body" sz="quarter" idx="10" hasCustomPrompt="1"/>
          </p:nvPr>
        </p:nvSpPr>
        <p:spPr>
          <a:xfrm>
            <a:off x="5503652" y="408740"/>
            <a:ext cx="4678861" cy="315994"/>
          </a:xfrm>
          <a:prstGeom prst="rect">
            <a:avLst/>
          </a:prstGeom>
          <a:noFill/>
          <a:ln>
            <a:noFill/>
          </a:ln>
        </p:spPr>
        <p:txBody>
          <a:bodyPr spcFirstLastPara="1" wrap="square" lIns="0" tIns="0" rIns="0" bIns="0" anchor="ctr" anchorCtr="0">
            <a:noAutofit/>
          </a:bodyPr>
          <a:lstStyle>
            <a:lvl1pPr>
              <a:defRPr lang="es-ES" sz="2400" b="1" dirty="0" smtClean="0">
                <a:solidFill>
                  <a:schemeClr val="bg1"/>
                </a:solidFill>
                <a:latin typeface="Nunito Light" panose="00000400000000000000" pitchFamily="2" charset="0"/>
              </a:defRPr>
            </a:lvl1pPr>
          </a:lstStyle>
          <a:p>
            <a:pPr lvl="0">
              <a:spcBef>
                <a:spcPts val="0"/>
              </a:spcBef>
              <a:buSzPts val="4400"/>
              <a:buFont typeface="Calibri"/>
              <a:buNone/>
            </a:pPr>
            <a:r>
              <a:rPr lang="es-ES"/>
              <a:t>Subtema</a:t>
            </a:r>
          </a:p>
        </p:txBody>
      </p:sp>
    </p:spTree>
    <p:extLst>
      <p:ext uri="{BB962C8B-B14F-4D97-AF65-F5344CB8AC3E}">
        <p14:creationId xmlns:p14="http://schemas.microsoft.com/office/powerpoint/2010/main" val="8187316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ítulos - Im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Marcador de número de diapositiva 12">
            <a:extLst>
              <a:ext uri="{FF2B5EF4-FFF2-40B4-BE49-F238E27FC236}">
                <a16:creationId xmlns:a16="http://schemas.microsoft.com/office/drawing/2014/main" id="{C3DCE8BD-2FDD-446D-B835-2597EBDE7224}"/>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7" name="Marcador de posición de imagen 6">
            <a:extLst>
              <a:ext uri="{FF2B5EF4-FFF2-40B4-BE49-F238E27FC236}">
                <a16:creationId xmlns:a16="http://schemas.microsoft.com/office/drawing/2014/main" id="{EDA7D149-F27E-422F-8AF8-7B3159A892B7}"/>
              </a:ext>
            </a:extLst>
          </p:cNvPr>
          <p:cNvSpPr>
            <a:spLocks noGrp="1"/>
          </p:cNvSpPr>
          <p:nvPr>
            <p:ph type="pic" sz="quarter" idx="14"/>
          </p:nvPr>
        </p:nvSpPr>
        <p:spPr>
          <a:xfrm>
            <a:off x="346190" y="1280160"/>
            <a:ext cx="11508125" cy="5019217"/>
          </a:xfrm>
          <a:prstGeom prst="rect">
            <a:avLst/>
          </a:prstGeom>
        </p:spPr>
        <p:txBody>
          <a:bodyPr/>
          <a:lstStyle>
            <a:lvl1pPr>
              <a:defRPr>
                <a:latin typeface="Nunito Light" panose="00000400000000000000" pitchFamily="2" charset="0"/>
              </a:defRPr>
            </a:lvl1pPr>
          </a:lstStyle>
          <a:p>
            <a:r>
              <a:rPr lang="es-ES"/>
              <a:t>Haga clic en el icono para agregar una imagen</a:t>
            </a:r>
            <a:endParaRPr lang="es-CO"/>
          </a:p>
        </p:txBody>
      </p:sp>
      <p:sp>
        <p:nvSpPr>
          <p:cNvPr id="5" name="Google Shape;19;p12">
            <a:extLst>
              <a:ext uri="{FF2B5EF4-FFF2-40B4-BE49-F238E27FC236}">
                <a16:creationId xmlns:a16="http://schemas.microsoft.com/office/drawing/2014/main" id="{77690726-1CFA-1156-7655-AEF7D0A11ED3}"/>
              </a:ext>
            </a:extLst>
          </p:cNvPr>
          <p:cNvSpPr/>
          <p:nvPr userDrawn="1"/>
        </p:nvSpPr>
        <p:spPr>
          <a:xfrm rot="16200000">
            <a:off x="5230157" y="551062"/>
            <a:ext cx="330364" cy="45719"/>
          </a:xfrm>
          <a:prstGeom prst="rect">
            <a:avLst/>
          </a:prstGeom>
          <a:solidFill>
            <a:srgbClr val="AD16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6" name="Título 3">
            <a:extLst>
              <a:ext uri="{FF2B5EF4-FFF2-40B4-BE49-F238E27FC236}">
                <a16:creationId xmlns:a16="http://schemas.microsoft.com/office/drawing/2014/main" id="{A6F0061F-3583-1FEE-CD38-842F504928DC}"/>
              </a:ext>
            </a:extLst>
          </p:cNvPr>
          <p:cNvSpPr>
            <a:spLocks noGrp="1"/>
          </p:cNvSpPr>
          <p:nvPr>
            <p:ph type="title"/>
          </p:nvPr>
        </p:nvSpPr>
        <p:spPr>
          <a:xfrm>
            <a:off x="133004" y="408740"/>
            <a:ext cx="5154022"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Haga clic para modificar el estilo de título del patrón</a:t>
            </a:r>
            <a:endParaRPr lang="es-CO"/>
          </a:p>
        </p:txBody>
      </p:sp>
      <p:sp>
        <p:nvSpPr>
          <p:cNvPr id="8" name="Marcador de texto 9">
            <a:extLst>
              <a:ext uri="{FF2B5EF4-FFF2-40B4-BE49-F238E27FC236}">
                <a16:creationId xmlns:a16="http://schemas.microsoft.com/office/drawing/2014/main" id="{1B72E15F-D486-4329-1387-0422486FD31F}"/>
              </a:ext>
            </a:extLst>
          </p:cNvPr>
          <p:cNvSpPr>
            <a:spLocks noGrp="1"/>
          </p:cNvSpPr>
          <p:nvPr>
            <p:ph type="body" sz="quarter" idx="10" hasCustomPrompt="1"/>
          </p:nvPr>
        </p:nvSpPr>
        <p:spPr>
          <a:xfrm>
            <a:off x="5503652" y="408740"/>
            <a:ext cx="4678861" cy="315994"/>
          </a:xfrm>
          <a:prstGeom prst="rect">
            <a:avLst/>
          </a:prstGeom>
          <a:noFill/>
          <a:ln>
            <a:noFill/>
          </a:ln>
        </p:spPr>
        <p:txBody>
          <a:bodyPr spcFirstLastPara="1" wrap="square" lIns="0" tIns="0" rIns="0" bIns="0" anchor="ctr" anchorCtr="0">
            <a:noAutofit/>
          </a:bodyPr>
          <a:lstStyle>
            <a:lvl1pPr>
              <a:defRPr lang="es-ES" sz="2400" b="1" dirty="0" smtClean="0">
                <a:solidFill>
                  <a:schemeClr val="bg1"/>
                </a:solidFill>
                <a:latin typeface="Nunito Light" panose="00000400000000000000" pitchFamily="2" charset="0"/>
              </a:defRPr>
            </a:lvl1pPr>
          </a:lstStyle>
          <a:p>
            <a:pPr lvl="0">
              <a:spcBef>
                <a:spcPts val="0"/>
              </a:spcBef>
              <a:buSzPts val="4400"/>
              <a:buFont typeface="Calibri"/>
              <a:buNone/>
            </a:pPr>
            <a:r>
              <a:rPr lang="es-ES"/>
              <a:t>Subtema</a:t>
            </a:r>
          </a:p>
        </p:txBody>
      </p:sp>
    </p:spTree>
    <p:extLst>
      <p:ext uri="{BB962C8B-B14F-4D97-AF65-F5344CB8AC3E}">
        <p14:creationId xmlns:p14="http://schemas.microsoft.com/office/powerpoint/2010/main" val="1654275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ítulos - Imagen -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Marcador de posición de imagen 2">
            <a:extLst>
              <a:ext uri="{FF2B5EF4-FFF2-40B4-BE49-F238E27FC236}">
                <a16:creationId xmlns:a16="http://schemas.microsoft.com/office/drawing/2014/main" id="{8B467F30-7C0D-4440-BFDD-3D5CD76EF379}"/>
              </a:ext>
            </a:extLst>
          </p:cNvPr>
          <p:cNvSpPr>
            <a:spLocks noGrp="1"/>
          </p:cNvSpPr>
          <p:nvPr>
            <p:ph type="pic" sz="quarter" idx="15"/>
          </p:nvPr>
        </p:nvSpPr>
        <p:spPr>
          <a:xfrm>
            <a:off x="345328" y="1276201"/>
            <a:ext cx="5469403" cy="5049142"/>
          </a:xfrm>
          <a:prstGeom prst="rect">
            <a:avLst/>
          </a:prstGeom>
        </p:spPr>
        <p:txBody>
          <a:bodyPr/>
          <a:lstStyle/>
          <a:p>
            <a:r>
              <a:rPr lang="es-ES"/>
              <a:t>Haga clic en el icono para agregar una imagen</a:t>
            </a:r>
            <a:endParaRPr lang="es-CO"/>
          </a:p>
        </p:txBody>
      </p:sp>
      <p:sp>
        <p:nvSpPr>
          <p:cNvPr id="8" name="Google Shape;18;p12">
            <a:extLst>
              <a:ext uri="{FF2B5EF4-FFF2-40B4-BE49-F238E27FC236}">
                <a16:creationId xmlns:a16="http://schemas.microsoft.com/office/drawing/2014/main" id="{2FCF9CB4-E640-4A91-8350-B591F59984CC}"/>
              </a:ext>
            </a:extLst>
          </p:cNvPr>
          <p:cNvSpPr txBox="1">
            <a:spLocks noGrp="1"/>
          </p:cNvSpPr>
          <p:nvPr>
            <p:ph type="body" idx="14" hasCustomPrompt="1"/>
          </p:nvPr>
        </p:nvSpPr>
        <p:spPr>
          <a:xfrm>
            <a:off x="6377270" y="1276201"/>
            <a:ext cx="5461000" cy="50303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9" name="Marcador de número de diapositiva 12">
            <a:extLst>
              <a:ext uri="{FF2B5EF4-FFF2-40B4-BE49-F238E27FC236}">
                <a16:creationId xmlns:a16="http://schemas.microsoft.com/office/drawing/2014/main" id="{ED7306A2-3A59-4AF9-BA40-70431D2A4ECD}"/>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5" name="Google Shape;19;p12">
            <a:extLst>
              <a:ext uri="{FF2B5EF4-FFF2-40B4-BE49-F238E27FC236}">
                <a16:creationId xmlns:a16="http://schemas.microsoft.com/office/drawing/2014/main" id="{B7D30FEE-7CBE-B62B-0127-B2ADDFCFA262}"/>
              </a:ext>
            </a:extLst>
          </p:cNvPr>
          <p:cNvSpPr/>
          <p:nvPr userDrawn="1"/>
        </p:nvSpPr>
        <p:spPr>
          <a:xfrm rot="16200000">
            <a:off x="5230157" y="551062"/>
            <a:ext cx="330364" cy="45719"/>
          </a:xfrm>
          <a:prstGeom prst="rect">
            <a:avLst/>
          </a:prstGeom>
          <a:solidFill>
            <a:srgbClr val="AD16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6" name="Título 3">
            <a:extLst>
              <a:ext uri="{FF2B5EF4-FFF2-40B4-BE49-F238E27FC236}">
                <a16:creationId xmlns:a16="http://schemas.microsoft.com/office/drawing/2014/main" id="{7DEF084D-A6E0-67F3-FA23-94C7444D3202}"/>
              </a:ext>
            </a:extLst>
          </p:cNvPr>
          <p:cNvSpPr>
            <a:spLocks noGrp="1"/>
          </p:cNvSpPr>
          <p:nvPr>
            <p:ph type="title"/>
          </p:nvPr>
        </p:nvSpPr>
        <p:spPr>
          <a:xfrm>
            <a:off x="133004" y="408740"/>
            <a:ext cx="5154022"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Haga clic para modificar el estilo de título del patrón</a:t>
            </a:r>
            <a:endParaRPr lang="es-CO"/>
          </a:p>
        </p:txBody>
      </p:sp>
      <p:sp>
        <p:nvSpPr>
          <p:cNvPr id="7" name="Marcador de texto 9">
            <a:extLst>
              <a:ext uri="{FF2B5EF4-FFF2-40B4-BE49-F238E27FC236}">
                <a16:creationId xmlns:a16="http://schemas.microsoft.com/office/drawing/2014/main" id="{43EED058-F190-2D64-7F51-BD7E1CBEE260}"/>
              </a:ext>
            </a:extLst>
          </p:cNvPr>
          <p:cNvSpPr>
            <a:spLocks noGrp="1"/>
          </p:cNvSpPr>
          <p:nvPr>
            <p:ph type="body" sz="quarter" idx="10" hasCustomPrompt="1"/>
          </p:nvPr>
        </p:nvSpPr>
        <p:spPr>
          <a:xfrm>
            <a:off x="5503652" y="408740"/>
            <a:ext cx="4678861" cy="315994"/>
          </a:xfrm>
          <a:prstGeom prst="rect">
            <a:avLst/>
          </a:prstGeom>
          <a:noFill/>
          <a:ln>
            <a:noFill/>
          </a:ln>
        </p:spPr>
        <p:txBody>
          <a:bodyPr spcFirstLastPara="1" wrap="square" lIns="0" tIns="0" rIns="0" bIns="0" anchor="ctr" anchorCtr="0">
            <a:noAutofit/>
          </a:bodyPr>
          <a:lstStyle>
            <a:lvl1pPr>
              <a:defRPr lang="es-ES" sz="2400" b="1" dirty="0" smtClean="0">
                <a:solidFill>
                  <a:schemeClr val="bg1"/>
                </a:solidFill>
                <a:latin typeface="Nunito Light" panose="00000400000000000000" pitchFamily="2" charset="0"/>
              </a:defRPr>
            </a:lvl1pPr>
          </a:lstStyle>
          <a:p>
            <a:pPr lvl="0">
              <a:spcBef>
                <a:spcPts val="0"/>
              </a:spcBef>
              <a:buSzPts val="4400"/>
              <a:buFont typeface="Calibri"/>
              <a:buNone/>
            </a:pPr>
            <a:r>
              <a:rPr lang="es-ES"/>
              <a:t>Subtema</a:t>
            </a:r>
          </a:p>
        </p:txBody>
      </p:sp>
    </p:spTree>
    <p:extLst>
      <p:ext uri="{BB962C8B-B14F-4D97-AF65-F5344CB8AC3E}">
        <p14:creationId xmlns:p14="http://schemas.microsoft.com/office/powerpoint/2010/main" val="198116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Títulos - Texto - Im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Marcador de posición de imagen 2">
            <a:extLst>
              <a:ext uri="{FF2B5EF4-FFF2-40B4-BE49-F238E27FC236}">
                <a16:creationId xmlns:a16="http://schemas.microsoft.com/office/drawing/2014/main" id="{8B467F30-7C0D-4440-BFDD-3D5CD76EF379}"/>
              </a:ext>
            </a:extLst>
          </p:cNvPr>
          <p:cNvSpPr>
            <a:spLocks noGrp="1"/>
          </p:cNvSpPr>
          <p:nvPr>
            <p:ph type="pic" sz="quarter" idx="15"/>
          </p:nvPr>
        </p:nvSpPr>
        <p:spPr>
          <a:xfrm>
            <a:off x="6378036" y="1260482"/>
            <a:ext cx="5476280" cy="5030354"/>
          </a:xfrm>
          <a:prstGeom prst="rect">
            <a:avLst/>
          </a:prstGeom>
        </p:spPr>
        <p:txBody>
          <a:bodyPr/>
          <a:lstStyle/>
          <a:p>
            <a:r>
              <a:rPr lang="es-ES"/>
              <a:t>Haga clic en el icono para agregar una imagen</a:t>
            </a:r>
            <a:endParaRPr lang="es-CO"/>
          </a:p>
        </p:txBody>
      </p:sp>
      <p:sp>
        <p:nvSpPr>
          <p:cNvPr id="8" name="Google Shape;18;p12">
            <a:extLst>
              <a:ext uri="{FF2B5EF4-FFF2-40B4-BE49-F238E27FC236}">
                <a16:creationId xmlns:a16="http://schemas.microsoft.com/office/drawing/2014/main" id="{58FE1F73-734D-4108-8061-E16F644D5E27}"/>
              </a:ext>
            </a:extLst>
          </p:cNvPr>
          <p:cNvSpPr txBox="1">
            <a:spLocks noGrp="1"/>
          </p:cNvSpPr>
          <p:nvPr>
            <p:ph type="body" idx="1" hasCustomPrompt="1"/>
          </p:nvPr>
        </p:nvSpPr>
        <p:spPr>
          <a:xfrm>
            <a:off x="353729" y="1260910"/>
            <a:ext cx="5461000" cy="50303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9" name="Marcador de número de diapositiva 12">
            <a:extLst>
              <a:ext uri="{FF2B5EF4-FFF2-40B4-BE49-F238E27FC236}">
                <a16:creationId xmlns:a16="http://schemas.microsoft.com/office/drawing/2014/main" id="{2D59325A-B3C0-4B8F-B1C0-9EB8847BE5C2}"/>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5" name="Google Shape;19;p12">
            <a:extLst>
              <a:ext uri="{FF2B5EF4-FFF2-40B4-BE49-F238E27FC236}">
                <a16:creationId xmlns:a16="http://schemas.microsoft.com/office/drawing/2014/main" id="{324AB7D0-B662-93A1-C041-2524CA1E14A6}"/>
              </a:ext>
            </a:extLst>
          </p:cNvPr>
          <p:cNvSpPr/>
          <p:nvPr userDrawn="1"/>
        </p:nvSpPr>
        <p:spPr>
          <a:xfrm rot="16200000">
            <a:off x="5230157" y="551062"/>
            <a:ext cx="330364" cy="45719"/>
          </a:xfrm>
          <a:prstGeom prst="rect">
            <a:avLst/>
          </a:prstGeom>
          <a:solidFill>
            <a:srgbClr val="AD16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6" name="Título 3">
            <a:extLst>
              <a:ext uri="{FF2B5EF4-FFF2-40B4-BE49-F238E27FC236}">
                <a16:creationId xmlns:a16="http://schemas.microsoft.com/office/drawing/2014/main" id="{678A3BDA-FF22-2190-9A89-023F0265358A}"/>
              </a:ext>
            </a:extLst>
          </p:cNvPr>
          <p:cNvSpPr>
            <a:spLocks noGrp="1"/>
          </p:cNvSpPr>
          <p:nvPr>
            <p:ph type="title"/>
          </p:nvPr>
        </p:nvSpPr>
        <p:spPr>
          <a:xfrm>
            <a:off x="133004" y="408740"/>
            <a:ext cx="5154022"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Haga clic para modificar el estilo de título del patrón</a:t>
            </a:r>
            <a:endParaRPr lang="es-CO"/>
          </a:p>
        </p:txBody>
      </p:sp>
      <p:sp>
        <p:nvSpPr>
          <p:cNvPr id="7" name="Marcador de texto 9">
            <a:extLst>
              <a:ext uri="{FF2B5EF4-FFF2-40B4-BE49-F238E27FC236}">
                <a16:creationId xmlns:a16="http://schemas.microsoft.com/office/drawing/2014/main" id="{3B19673B-0F4F-108E-84D2-E5CD2CDE03A3}"/>
              </a:ext>
            </a:extLst>
          </p:cNvPr>
          <p:cNvSpPr>
            <a:spLocks noGrp="1"/>
          </p:cNvSpPr>
          <p:nvPr>
            <p:ph type="body" sz="quarter" idx="10" hasCustomPrompt="1"/>
          </p:nvPr>
        </p:nvSpPr>
        <p:spPr>
          <a:xfrm>
            <a:off x="5503652" y="408740"/>
            <a:ext cx="4678861" cy="315994"/>
          </a:xfrm>
          <a:prstGeom prst="rect">
            <a:avLst/>
          </a:prstGeom>
          <a:noFill/>
          <a:ln>
            <a:noFill/>
          </a:ln>
        </p:spPr>
        <p:txBody>
          <a:bodyPr spcFirstLastPara="1" wrap="square" lIns="0" tIns="0" rIns="0" bIns="0" anchor="ctr" anchorCtr="0">
            <a:noAutofit/>
          </a:bodyPr>
          <a:lstStyle>
            <a:lvl1pPr>
              <a:defRPr lang="es-ES" sz="2400" b="1" dirty="0" smtClean="0">
                <a:solidFill>
                  <a:schemeClr val="bg1"/>
                </a:solidFill>
                <a:latin typeface="Nunito Light" panose="00000400000000000000" pitchFamily="2" charset="0"/>
              </a:defRPr>
            </a:lvl1pPr>
          </a:lstStyle>
          <a:p>
            <a:pPr lvl="0">
              <a:spcBef>
                <a:spcPts val="0"/>
              </a:spcBef>
              <a:buSzPts val="4400"/>
              <a:buFont typeface="Calibri"/>
              <a:buNone/>
            </a:pPr>
            <a:r>
              <a:rPr lang="es-ES"/>
              <a:t>Subtema</a:t>
            </a:r>
          </a:p>
        </p:txBody>
      </p:sp>
    </p:spTree>
    <p:extLst>
      <p:ext uri="{BB962C8B-B14F-4D97-AF65-F5344CB8AC3E}">
        <p14:creationId xmlns:p14="http://schemas.microsoft.com/office/powerpoint/2010/main" val="30990176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ítulo -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3">
            <a:extLst>
              <a:ext uri="{FF2B5EF4-FFF2-40B4-BE49-F238E27FC236}">
                <a16:creationId xmlns:a16="http://schemas.microsoft.com/office/drawing/2014/main" id="{5DD2015E-1159-4026-9430-E227C1EF94B0}"/>
              </a:ext>
            </a:extLst>
          </p:cNvPr>
          <p:cNvSpPr>
            <a:spLocks noGrp="1"/>
          </p:cNvSpPr>
          <p:nvPr>
            <p:ph type="title" hasCustomPrompt="1"/>
          </p:nvPr>
        </p:nvSpPr>
        <p:spPr>
          <a:xfrm>
            <a:off x="133003" y="408740"/>
            <a:ext cx="10115177"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Título</a:t>
            </a:r>
            <a:endParaRPr lang="es-CO"/>
          </a:p>
        </p:txBody>
      </p:sp>
      <p:sp>
        <p:nvSpPr>
          <p:cNvPr id="4" name="Marcador de número de diapositiva 12">
            <a:extLst>
              <a:ext uri="{FF2B5EF4-FFF2-40B4-BE49-F238E27FC236}">
                <a16:creationId xmlns:a16="http://schemas.microsoft.com/office/drawing/2014/main" id="{AD6B218C-A4FF-4826-B78C-1794D296A46C}"/>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Tree>
    <p:extLst>
      <p:ext uri="{BB962C8B-B14F-4D97-AF65-F5344CB8AC3E}">
        <p14:creationId xmlns:p14="http://schemas.microsoft.com/office/powerpoint/2010/main" val="30964552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8;p12">
            <a:extLst>
              <a:ext uri="{FF2B5EF4-FFF2-40B4-BE49-F238E27FC236}">
                <a16:creationId xmlns:a16="http://schemas.microsoft.com/office/drawing/2014/main" id="{C02AEEE2-0E18-4A2F-99BE-3DB2CF6EA77A}"/>
              </a:ext>
            </a:extLst>
          </p:cNvPr>
          <p:cNvSpPr txBox="1">
            <a:spLocks noGrp="1"/>
          </p:cNvSpPr>
          <p:nvPr>
            <p:ph type="body" idx="1" hasCustomPrompt="1"/>
          </p:nvPr>
        </p:nvSpPr>
        <p:spPr>
          <a:xfrm>
            <a:off x="345032" y="1282149"/>
            <a:ext cx="11506386" cy="50068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8" name="Marcador de número de diapositiva 12">
            <a:extLst>
              <a:ext uri="{FF2B5EF4-FFF2-40B4-BE49-F238E27FC236}">
                <a16:creationId xmlns:a16="http://schemas.microsoft.com/office/drawing/2014/main" id="{DD2871C1-C51B-44A6-956B-0D45F6FA1226}"/>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2" name="Título 3">
            <a:extLst>
              <a:ext uri="{FF2B5EF4-FFF2-40B4-BE49-F238E27FC236}">
                <a16:creationId xmlns:a16="http://schemas.microsoft.com/office/drawing/2014/main" id="{F441BE17-7189-DE9C-705B-8808319EAED5}"/>
              </a:ext>
            </a:extLst>
          </p:cNvPr>
          <p:cNvSpPr>
            <a:spLocks noGrp="1"/>
          </p:cNvSpPr>
          <p:nvPr>
            <p:ph type="title" hasCustomPrompt="1"/>
          </p:nvPr>
        </p:nvSpPr>
        <p:spPr>
          <a:xfrm>
            <a:off x="133003" y="408740"/>
            <a:ext cx="10115177"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Título</a:t>
            </a:r>
            <a:endParaRPr lang="es-CO"/>
          </a:p>
        </p:txBody>
      </p:sp>
    </p:spTree>
    <p:extLst>
      <p:ext uri="{BB962C8B-B14F-4D97-AF65-F5344CB8AC3E}">
        <p14:creationId xmlns:p14="http://schemas.microsoft.com/office/powerpoint/2010/main" val="4180551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 Texto -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8;p12">
            <a:extLst>
              <a:ext uri="{FF2B5EF4-FFF2-40B4-BE49-F238E27FC236}">
                <a16:creationId xmlns:a16="http://schemas.microsoft.com/office/drawing/2014/main" id="{AAD70A0A-CB48-49FA-BED7-F4D04781551E}"/>
              </a:ext>
            </a:extLst>
          </p:cNvPr>
          <p:cNvSpPr txBox="1">
            <a:spLocks noGrp="1"/>
          </p:cNvSpPr>
          <p:nvPr>
            <p:ph type="body" idx="1" hasCustomPrompt="1"/>
          </p:nvPr>
        </p:nvSpPr>
        <p:spPr>
          <a:xfrm>
            <a:off x="353729" y="1260910"/>
            <a:ext cx="5461000" cy="50303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10" name="Marcador de número de diapositiva 12">
            <a:extLst>
              <a:ext uri="{FF2B5EF4-FFF2-40B4-BE49-F238E27FC236}">
                <a16:creationId xmlns:a16="http://schemas.microsoft.com/office/drawing/2014/main" id="{D8B0D00B-B37D-4A8C-B29D-37901ED2A15A}"/>
              </a:ext>
            </a:extLst>
          </p:cNvPr>
          <p:cNvSpPr>
            <a:spLocks noGrp="1"/>
          </p:cNvSpPr>
          <p:nvPr>
            <p:ph type="sldNum" idx="13"/>
          </p:nvPr>
        </p:nvSpPr>
        <p:spPr>
          <a:xfrm>
            <a:off x="9111112" y="6327475"/>
            <a:ext cx="2743200" cy="365125"/>
          </a:xfrm>
        </p:spPr>
        <p:txBody>
          <a:bodyPr/>
          <a:lstStyle>
            <a:lvl1pPr algn="r">
              <a:defRPr/>
            </a:lvl1pPr>
          </a:lstStyle>
          <a:p>
            <a:fld id="{00000000-1234-1234-1234-123412341234}" type="slidenum">
              <a:rPr lang="es-CO" smtClean="0"/>
              <a:pPr/>
              <a:t>‹Nº›</a:t>
            </a:fld>
            <a:endParaRPr lang="es-CO"/>
          </a:p>
        </p:txBody>
      </p:sp>
      <p:sp>
        <p:nvSpPr>
          <p:cNvPr id="11" name="Google Shape;18;p12">
            <a:extLst>
              <a:ext uri="{FF2B5EF4-FFF2-40B4-BE49-F238E27FC236}">
                <a16:creationId xmlns:a16="http://schemas.microsoft.com/office/drawing/2014/main" id="{D41A315D-D4AC-4FC6-A71A-62A1F594A3BC}"/>
              </a:ext>
            </a:extLst>
          </p:cNvPr>
          <p:cNvSpPr txBox="1">
            <a:spLocks noGrp="1"/>
          </p:cNvSpPr>
          <p:nvPr>
            <p:ph type="body" idx="14" hasCustomPrompt="1"/>
          </p:nvPr>
        </p:nvSpPr>
        <p:spPr>
          <a:xfrm>
            <a:off x="6377270" y="1276201"/>
            <a:ext cx="5461000" cy="50303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2" name="Título 3">
            <a:extLst>
              <a:ext uri="{FF2B5EF4-FFF2-40B4-BE49-F238E27FC236}">
                <a16:creationId xmlns:a16="http://schemas.microsoft.com/office/drawing/2014/main" id="{B4187B4E-6A4E-10B6-AA05-E2EB1D22CF2D}"/>
              </a:ext>
            </a:extLst>
          </p:cNvPr>
          <p:cNvSpPr>
            <a:spLocks noGrp="1"/>
          </p:cNvSpPr>
          <p:nvPr>
            <p:ph type="title" hasCustomPrompt="1"/>
          </p:nvPr>
        </p:nvSpPr>
        <p:spPr>
          <a:xfrm>
            <a:off x="133003" y="408740"/>
            <a:ext cx="10115177"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Título</a:t>
            </a:r>
            <a:endParaRPr lang="es-CO"/>
          </a:p>
        </p:txBody>
      </p:sp>
    </p:spTree>
    <p:extLst>
      <p:ext uri="{BB962C8B-B14F-4D97-AF65-F5344CB8AC3E}">
        <p14:creationId xmlns:p14="http://schemas.microsoft.com/office/powerpoint/2010/main" val="12200953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DA8C72DF-477D-4AAF-9600-025F76C06653}"/>
              </a:ext>
            </a:extLst>
          </p:cNvPr>
          <p:cNvSpPr>
            <a:spLocks noGrp="1"/>
          </p:cNvSpPr>
          <p:nvPr>
            <p:ph type="title" hasCustomPrompt="1"/>
          </p:nvPr>
        </p:nvSpPr>
        <p:spPr>
          <a:xfrm>
            <a:off x="349291" y="2693505"/>
            <a:ext cx="6498770" cy="905394"/>
          </a:xfrm>
        </p:spPr>
        <p:txBody>
          <a:bodyPr lIns="0" tIns="0" rIns="0" bIns="0">
            <a:normAutofit/>
          </a:bodyPr>
          <a:lstStyle>
            <a:lvl1pPr>
              <a:defRPr sz="3200" b="1">
                <a:solidFill>
                  <a:schemeClr val="bg1"/>
                </a:solidFill>
                <a:latin typeface="Nunito" panose="00000500000000000000" pitchFamily="2" charset="0"/>
              </a:defRPr>
            </a:lvl1pPr>
          </a:lstStyle>
          <a:p>
            <a:r>
              <a:rPr lang="es-ES"/>
              <a:t>Tema</a:t>
            </a:r>
            <a:endParaRPr lang="es-CO"/>
          </a:p>
        </p:txBody>
      </p:sp>
      <p:sp>
        <p:nvSpPr>
          <p:cNvPr id="8" name="Google Shape;12;p10">
            <a:extLst>
              <a:ext uri="{FF2B5EF4-FFF2-40B4-BE49-F238E27FC236}">
                <a16:creationId xmlns:a16="http://schemas.microsoft.com/office/drawing/2014/main" id="{D46E8DF1-9EAC-4364-AC82-930BD858C2F0}"/>
              </a:ext>
            </a:extLst>
          </p:cNvPr>
          <p:cNvSpPr/>
          <p:nvPr userDrawn="1"/>
        </p:nvSpPr>
        <p:spPr>
          <a:xfrm>
            <a:off x="349290" y="3598898"/>
            <a:ext cx="1436377" cy="50076"/>
          </a:xfrm>
          <a:prstGeom prst="rect">
            <a:avLst/>
          </a:prstGeom>
          <a:solidFill>
            <a:srgbClr val="AD16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7265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ítulo - Tab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Marcador de número de diapositiva 12">
            <a:extLst>
              <a:ext uri="{FF2B5EF4-FFF2-40B4-BE49-F238E27FC236}">
                <a16:creationId xmlns:a16="http://schemas.microsoft.com/office/drawing/2014/main" id="{62824452-5B41-455E-A41B-CCC77C4B4EB3}"/>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9" name="Marcador de tabla 2">
            <a:extLst>
              <a:ext uri="{FF2B5EF4-FFF2-40B4-BE49-F238E27FC236}">
                <a16:creationId xmlns:a16="http://schemas.microsoft.com/office/drawing/2014/main" id="{356E05C6-BF14-4091-9FED-7D122A51ABA3}"/>
              </a:ext>
            </a:extLst>
          </p:cNvPr>
          <p:cNvSpPr>
            <a:spLocks noGrp="1"/>
          </p:cNvSpPr>
          <p:nvPr>
            <p:ph type="tbl" sz="quarter" idx="11"/>
          </p:nvPr>
        </p:nvSpPr>
        <p:spPr>
          <a:xfrm>
            <a:off x="346510" y="1281480"/>
            <a:ext cx="11514220" cy="4984566"/>
          </a:xfrm>
          <a:prstGeom prst="rect">
            <a:avLst/>
          </a:prstGeom>
        </p:spPr>
        <p:txBody>
          <a:bodyPr>
            <a:normAutofit/>
          </a:bodyPr>
          <a:lstStyle>
            <a:lvl1pPr>
              <a:defRPr sz="2400">
                <a:latin typeface="Nunito Light" panose="00000400000000000000" pitchFamily="2" charset="0"/>
              </a:defRPr>
            </a:lvl1pPr>
          </a:lstStyle>
          <a:p>
            <a:r>
              <a:rPr lang="es-ES"/>
              <a:t>Haga clic en el icono para agregar una tabla</a:t>
            </a:r>
            <a:endParaRPr lang="es-CO"/>
          </a:p>
        </p:txBody>
      </p:sp>
      <p:sp>
        <p:nvSpPr>
          <p:cNvPr id="3" name="Título 3">
            <a:extLst>
              <a:ext uri="{FF2B5EF4-FFF2-40B4-BE49-F238E27FC236}">
                <a16:creationId xmlns:a16="http://schemas.microsoft.com/office/drawing/2014/main" id="{FB5F2AAC-5DA4-9E11-02B2-7BCA7608C27D}"/>
              </a:ext>
            </a:extLst>
          </p:cNvPr>
          <p:cNvSpPr>
            <a:spLocks noGrp="1"/>
          </p:cNvSpPr>
          <p:nvPr>
            <p:ph type="title" hasCustomPrompt="1"/>
          </p:nvPr>
        </p:nvSpPr>
        <p:spPr>
          <a:xfrm>
            <a:off x="133003" y="408740"/>
            <a:ext cx="10115177"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Título</a:t>
            </a:r>
            <a:endParaRPr lang="es-CO"/>
          </a:p>
        </p:txBody>
      </p:sp>
    </p:spTree>
    <p:extLst>
      <p:ext uri="{BB962C8B-B14F-4D97-AF65-F5344CB8AC3E}">
        <p14:creationId xmlns:p14="http://schemas.microsoft.com/office/powerpoint/2010/main" val="13742724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ítulo - Texto - Tab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arcador de tabla 2">
            <a:extLst>
              <a:ext uri="{FF2B5EF4-FFF2-40B4-BE49-F238E27FC236}">
                <a16:creationId xmlns:a16="http://schemas.microsoft.com/office/drawing/2014/main" id="{6C7EB46F-424C-45B7-B206-6220AE62F928}"/>
              </a:ext>
            </a:extLst>
          </p:cNvPr>
          <p:cNvSpPr>
            <a:spLocks noGrp="1"/>
          </p:cNvSpPr>
          <p:nvPr>
            <p:ph type="tbl" sz="quarter" idx="11"/>
          </p:nvPr>
        </p:nvSpPr>
        <p:spPr>
          <a:xfrm>
            <a:off x="6377271" y="1284907"/>
            <a:ext cx="5461000" cy="5006357"/>
          </a:xfrm>
          <a:prstGeom prst="rect">
            <a:avLst/>
          </a:prstGeom>
        </p:spPr>
        <p:txBody>
          <a:bodyPr>
            <a:normAutofit/>
          </a:bodyPr>
          <a:lstStyle>
            <a:lvl1pPr>
              <a:defRPr sz="2400">
                <a:latin typeface="Nunito Light" panose="00000400000000000000" pitchFamily="2" charset="0"/>
              </a:defRPr>
            </a:lvl1pPr>
          </a:lstStyle>
          <a:p>
            <a:r>
              <a:rPr lang="es-ES"/>
              <a:t>Haga clic en el icono para agregar una tabla</a:t>
            </a:r>
            <a:endParaRPr lang="es-CO"/>
          </a:p>
        </p:txBody>
      </p:sp>
      <p:sp>
        <p:nvSpPr>
          <p:cNvPr id="8" name="Google Shape;18;p12">
            <a:extLst>
              <a:ext uri="{FF2B5EF4-FFF2-40B4-BE49-F238E27FC236}">
                <a16:creationId xmlns:a16="http://schemas.microsoft.com/office/drawing/2014/main" id="{041CFF0C-C8E7-4154-A974-7B2844ED1206}"/>
              </a:ext>
            </a:extLst>
          </p:cNvPr>
          <p:cNvSpPr txBox="1">
            <a:spLocks noGrp="1"/>
          </p:cNvSpPr>
          <p:nvPr>
            <p:ph type="body" idx="1" hasCustomPrompt="1"/>
          </p:nvPr>
        </p:nvSpPr>
        <p:spPr>
          <a:xfrm>
            <a:off x="353729" y="1260910"/>
            <a:ext cx="5461000" cy="50303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9" name="Marcador de número de diapositiva 12">
            <a:extLst>
              <a:ext uri="{FF2B5EF4-FFF2-40B4-BE49-F238E27FC236}">
                <a16:creationId xmlns:a16="http://schemas.microsoft.com/office/drawing/2014/main" id="{668BC52A-8DDF-451F-8065-D7EFB4A9167B}"/>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3" name="Título 3">
            <a:extLst>
              <a:ext uri="{FF2B5EF4-FFF2-40B4-BE49-F238E27FC236}">
                <a16:creationId xmlns:a16="http://schemas.microsoft.com/office/drawing/2014/main" id="{A630AD0D-3259-1FA3-C0CA-93E6B653285C}"/>
              </a:ext>
            </a:extLst>
          </p:cNvPr>
          <p:cNvSpPr>
            <a:spLocks noGrp="1"/>
          </p:cNvSpPr>
          <p:nvPr>
            <p:ph type="title" hasCustomPrompt="1"/>
          </p:nvPr>
        </p:nvSpPr>
        <p:spPr>
          <a:xfrm>
            <a:off x="133003" y="408740"/>
            <a:ext cx="10115177"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Título</a:t>
            </a:r>
            <a:endParaRPr lang="es-CO"/>
          </a:p>
        </p:txBody>
      </p:sp>
    </p:spTree>
    <p:extLst>
      <p:ext uri="{BB962C8B-B14F-4D97-AF65-F5344CB8AC3E}">
        <p14:creationId xmlns:p14="http://schemas.microsoft.com/office/powerpoint/2010/main" val="1946117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 Tabla -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número de diapositiva 12">
            <a:extLst>
              <a:ext uri="{FF2B5EF4-FFF2-40B4-BE49-F238E27FC236}">
                <a16:creationId xmlns:a16="http://schemas.microsoft.com/office/drawing/2014/main" id="{C64F85F2-C02E-4E76-BA7E-2F3D79D8AA39}"/>
              </a:ext>
            </a:extLst>
          </p:cNvPr>
          <p:cNvSpPr>
            <a:spLocks noGrp="1"/>
          </p:cNvSpPr>
          <p:nvPr>
            <p:ph type="sldNum" idx="4"/>
          </p:nvPr>
        </p:nvSpPr>
        <p:spPr>
          <a:xfrm>
            <a:off x="9111112" y="6356350"/>
            <a:ext cx="2743200" cy="365125"/>
          </a:xfrm>
          <a:prstGeom prst="rect">
            <a:avLst/>
          </a:prstGeom>
          <a:noFill/>
          <a:ln>
            <a:noFill/>
          </a:ln>
        </p:spPr>
        <p:txBody>
          <a:bodyPr spcFirstLastPara="1" wrap="square" lIns="91425" tIns="45700" rIns="91425" bIns="45700" anchor="ctr" anchorCtr="0">
            <a:noAutofit/>
          </a:bodyPr>
          <a:lstStyle>
            <a:lvl1pPr>
              <a:defRPr lang="es-CO" sz="1200" b="1" i="0" u="none" strike="noStrike" cap="none" smtClean="0">
                <a:solidFill>
                  <a:schemeClr val="tx1">
                    <a:lumMod val="75000"/>
                    <a:lumOff val="25000"/>
                  </a:schemeClr>
                </a:solidFill>
                <a:latin typeface="Nunito" panose="00000500000000000000" pitchFamily="2" charset="0"/>
                <a:ea typeface="Nunito" panose="00000500000000000000" pitchFamily="2" charset="0"/>
                <a:cs typeface="Calibri"/>
              </a:defRPr>
            </a:lvl1pPr>
          </a:lstStyle>
          <a:p>
            <a:pPr algn="r"/>
            <a:fld id="{00000000-1234-1234-1234-123412341234}" type="slidenum">
              <a:rPr lang="es-CO" smtClean="0"/>
              <a:pPr algn="r"/>
              <a:t>‹Nº›</a:t>
            </a:fld>
            <a:endParaRPr lang="es-CO"/>
          </a:p>
        </p:txBody>
      </p:sp>
      <p:sp>
        <p:nvSpPr>
          <p:cNvPr id="6" name="Marcador de tabla 2">
            <a:extLst>
              <a:ext uri="{FF2B5EF4-FFF2-40B4-BE49-F238E27FC236}">
                <a16:creationId xmlns:a16="http://schemas.microsoft.com/office/drawing/2014/main" id="{9006072B-D8C1-40ED-BF9D-6BD17511C7BA}"/>
              </a:ext>
            </a:extLst>
          </p:cNvPr>
          <p:cNvSpPr>
            <a:spLocks noGrp="1"/>
          </p:cNvSpPr>
          <p:nvPr>
            <p:ph type="tbl" sz="quarter" idx="11"/>
          </p:nvPr>
        </p:nvSpPr>
        <p:spPr>
          <a:xfrm>
            <a:off x="353730" y="1276202"/>
            <a:ext cx="5461001" cy="5060884"/>
          </a:xfrm>
          <a:prstGeom prst="rect">
            <a:avLst/>
          </a:prstGeom>
        </p:spPr>
        <p:txBody>
          <a:bodyPr>
            <a:normAutofit/>
          </a:bodyPr>
          <a:lstStyle>
            <a:lvl1pPr>
              <a:defRPr sz="2400">
                <a:latin typeface="Nunito Light" panose="00000400000000000000" pitchFamily="2" charset="0"/>
              </a:defRPr>
            </a:lvl1pPr>
          </a:lstStyle>
          <a:p>
            <a:r>
              <a:rPr lang="es-ES"/>
              <a:t>Haga clic en el icono para agregar una tabla</a:t>
            </a:r>
            <a:endParaRPr lang="es-CO"/>
          </a:p>
        </p:txBody>
      </p:sp>
      <p:sp>
        <p:nvSpPr>
          <p:cNvPr id="8" name="Google Shape;18;p12">
            <a:extLst>
              <a:ext uri="{FF2B5EF4-FFF2-40B4-BE49-F238E27FC236}">
                <a16:creationId xmlns:a16="http://schemas.microsoft.com/office/drawing/2014/main" id="{058AE7A6-0751-4EC7-AE81-F7371E6DF62C}"/>
              </a:ext>
            </a:extLst>
          </p:cNvPr>
          <p:cNvSpPr txBox="1">
            <a:spLocks noGrp="1"/>
          </p:cNvSpPr>
          <p:nvPr>
            <p:ph type="body" idx="14" hasCustomPrompt="1"/>
          </p:nvPr>
        </p:nvSpPr>
        <p:spPr>
          <a:xfrm>
            <a:off x="6377270" y="1276201"/>
            <a:ext cx="5461000" cy="50303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2" name="Título 3">
            <a:extLst>
              <a:ext uri="{FF2B5EF4-FFF2-40B4-BE49-F238E27FC236}">
                <a16:creationId xmlns:a16="http://schemas.microsoft.com/office/drawing/2014/main" id="{1121D6A2-4725-3294-880C-D90323B96141}"/>
              </a:ext>
            </a:extLst>
          </p:cNvPr>
          <p:cNvSpPr>
            <a:spLocks noGrp="1"/>
          </p:cNvSpPr>
          <p:nvPr>
            <p:ph type="title" hasCustomPrompt="1"/>
          </p:nvPr>
        </p:nvSpPr>
        <p:spPr>
          <a:xfrm>
            <a:off x="133003" y="408740"/>
            <a:ext cx="10115177"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Título</a:t>
            </a:r>
            <a:endParaRPr lang="es-CO"/>
          </a:p>
        </p:txBody>
      </p:sp>
    </p:spTree>
    <p:extLst>
      <p:ext uri="{BB962C8B-B14F-4D97-AF65-F5344CB8AC3E}">
        <p14:creationId xmlns:p14="http://schemas.microsoft.com/office/powerpoint/2010/main" val="63501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 Gráfi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Marcador de número de diapositiva 12">
            <a:extLst>
              <a:ext uri="{FF2B5EF4-FFF2-40B4-BE49-F238E27FC236}">
                <a16:creationId xmlns:a16="http://schemas.microsoft.com/office/drawing/2014/main" id="{62824452-5B41-455E-A41B-CCC77C4B4EB3}"/>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3" name="Marcador de gráfico 2">
            <a:extLst>
              <a:ext uri="{FF2B5EF4-FFF2-40B4-BE49-F238E27FC236}">
                <a16:creationId xmlns:a16="http://schemas.microsoft.com/office/drawing/2014/main" id="{BEF5817D-E862-4CE4-B975-CAF83A78F1F7}"/>
              </a:ext>
            </a:extLst>
          </p:cNvPr>
          <p:cNvSpPr>
            <a:spLocks noGrp="1"/>
          </p:cNvSpPr>
          <p:nvPr>
            <p:ph type="chart" sz="quarter" idx="14"/>
          </p:nvPr>
        </p:nvSpPr>
        <p:spPr>
          <a:xfrm>
            <a:off x="345976" y="1280162"/>
            <a:ext cx="11508340" cy="5037688"/>
          </a:xfrm>
          <a:prstGeom prst="rect">
            <a:avLst/>
          </a:prstGeom>
        </p:spPr>
        <p:txBody>
          <a:bodyPr/>
          <a:lstStyle>
            <a:lvl1pPr>
              <a:defRPr>
                <a:latin typeface="Nunito Light" panose="00000400000000000000" pitchFamily="2" charset="0"/>
              </a:defRPr>
            </a:lvl1pPr>
          </a:lstStyle>
          <a:p>
            <a:r>
              <a:rPr lang="es-ES"/>
              <a:t>Haga clic en el icono para agregar un gráfico</a:t>
            </a:r>
            <a:endParaRPr lang="es-CO"/>
          </a:p>
        </p:txBody>
      </p:sp>
      <p:sp>
        <p:nvSpPr>
          <p:cNvPr id="2" name="Título 3">
            <a:extLst>
              <a:ext uri="{FF2B5EF4-FFF2-40B4-BE49-F238E27FC236}">
                <a16:creationId xmlns:a16="http://schemas.microsoft.com/office/drawing/2014/main" id="{21B7D7B1-86BC-1012-05D9-82BF43B057FB}"/>
              </a:ext>
            </a:extLst>
          </p:cNvPr>
          <p:cNvSpPr>
            <a:spLocks noGrp="1"/>
          </p:cNvSpPr>
          <p:nvPr>
            <p:ph type="title" hasCustomPrompt="1"/>
          </p:nvPr>
        </p:nvSpPr>
        <p:spPr>
          <a:xfrm>
            <a:off x="133003" y="408740"/>
            <a:ext cx="10115177"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Título</a:t>
            </a:r>
            <a:endParaRPr lang="es-CO"/>
          </a:p>
        </p:txBody>
      </p:sp>
    </p:spTree>
    <p:extLst>
      <p:ext uri="{BB962C8B-B14F-4D97-AF65-F5344CB8AC3E}">
        <p14:creationId xmlns:p14="http://schemas.microsoft.com/office/powerpoint/2010/main" val="14545290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ítulo - Gráfica -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Marcador de gráfico 3">
            <a:extLst>
              <a:ext uri="{FF2B5EF4-FFF2-40B4-BE49-F238E27FC236}">
                <a16:creationId xmlns:a16="http://schemas.microsoft.com/office/drawing/2014/main" id="{F630D940-2B9C-4D76-BF7B-160546C3DB50}"/>
              </a:ext>
            </a:extLst>
          </p:cNvPr>
          <p:cNvSpPr>
            <a:spLocks noGrp="1"/>
          </p:cNvSpPr>
          <p:nvPr>
            <p:ph type="chart" sz="quarter" idx="16"/>
          </p:nvPr>
        </p:nvSpPr>
        <p:spPr>
          <a:xfrm>
            <a:off x="347563" y="1270535"/>
            <a:ext cx="5415280" cy="5036019"/>
          </a:xfrm>
          <a:prstGeom prst="rect">
            <a:avLst/>
          </a:prstGeom>
        </p:spPr>
        <p:txBody>
          <a:bodyPr/>
          <a:lstStyle>
            <a:lvl1pPr>
              <a:defRPr>
                <a:latin typeface="Nunito Light" panose="00000400000000000000" pitchFamily="2" charset="0"/>
              </a:defRPr>
            </a:lvl1pPr>
          </a:lstStyle>
          <a:p>
            <a:r>
              <a:rPr lang="es-ES"/>
              <a:t>Haga clic en el icono para agregar un gráfico</a:t>
            </a:r>
            <a:endParaRPr lang="es-CO"/>
          </a:p>
        </p:txBody>
      </p:sp>
      <p:sp>
        <p:nvSpPr>
          <p:cNvPr id="11" name="Google Shape;18;p12">
            <a:extLst>
              <a:ext uri="{FF2B5EF4-FFF2-40B4-BE49-F238E27FC236}">
                <a16:creationId xmlns:a16="http://schemas.microsoft.com/office/drawing/2014/main" id="{8DA4D21A-83F3-42AE-BB0A-CC221CC06574}"/>
              </a:ext>
            </a:extLst>
          </p:cNvPr>
          <p:cNvSpPr txBox="1">
            <a:spLocks noGrp="1"/>
          </p:cNvSpPr>
          <p:nvPr>
            <p:ph type="body" idx="14" hasCustomPrompt="1"/>
          </p:nvPr>
        </p:nvSpPr>
        <p:spPr>
          <a:xfrm>
            <a:off x="6377270" y="1276201"/>
            <a:ext cx="5461000" cy="50303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12" name="Marcador de número de diapositiva 12">
            <a:extLst>
              <a:ext uri="{FF2B5EF4-FFF2-40B4-BE49-F238E27FC236}">
                <a16:creationId xmlns:a16="http://schemas.microsoft.com/office/drawing/2014/main" id="{5712CAB3-EC85-4A8A-A670-A69041F3FBC6}"/>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2" name="Título 3">
            <a:extLst>
              <a:ext uri="{FF2B5EF4-FFF2-40B4-BE49-F238E27FC236}">
                <a16:creationId xmlns:a16="http://schemas.microsoft.com/office/drawing/2014/main" id="{C0F4B752-D942-166C-9902-A61EAF0262E7}"/>
              </a:ext>
            </a:extLst>
          </p:cNvPr>
          <p:cNvSpPr>
            <a:spLocks noGrp="1"/>
          </p:cNvSpPr>
          <p:nvPr>
            <p:ph type="title" hasCustomPrompt="1"/>
          </p:nvPr>
        </p:nvSpPr>
        <p:spPr>
          <a:xfrm>
            <a:off x="133003" y="408740"/>
            <a:ext cx="10115177"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Título</a:t>
            </a:r>
            <a:endParaRPr lang="es-CO"/>
          </a:p>
        </p:txBody>
      </p:sp>
    </p:spTree>
    <p:extLst>
      <p:ext uri="{BB962C8B-B14F-4D97-AF65-F5344CB8AC3E}">
        <p14:creationId xmlns:p14="http://schemas.microsoft.com/office/powerpoint/2010/main" val="12630889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ítulo - Texto - Gráfic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arcador de gráfico 3">
            <a:extLst>
              <a:ext uri="{FF2B5EF4-FFF2-40B4-BE49-F238E27FC236}">
                <a16:creationId xmlns:a16="http://schemas.microsoft.com/office/drawing/2014/main" id="{44DC011F-230E-457E-8BCF-8494698479C6}"/>
              </a:ext>
            </a:extLst>
          </p:cNvPr>
          <p:cNvSpPr>
            <a:spLocks noGrp="1"/>
          </p:cNvSpPr>
          <p:nvPr>
            <p:ph type="chart" sz="quarter" idx="16"/>
          </p:nvPr>
        </p:nvSpPr>
        <p:spPr>
          <a:xfrm>
            <a:off x="6377273" y="1260911"/>
            <a:ext cx="5477042" cy="5030354"/>
          </a:xfrm>
          <a:prstGeom prst="rect">
            <a:avLst/>
          </a:prstGeom>
        </p:spPr>
        <p:txBody>
          <a:bodyPr/>
          <a:lstStyle>
            <a:lvl1pPr>
              <a:defRPr>
                <a:latin typeface="Nunito Light" panose="00000400000000000000" pitchFamily="2" charset="0"/>
              </a:defRPr>
            </a:lvl1pPr>
          </a:lstStyle>
          <a:p>
            <a:r>
              <a:rPr lang="es-ES"/>
              <a:t>Haga clic en el icono para agregar un gráfico</a:t>
            </a:r>
            <a:endParaRPr lang="es-CO"/>
          </a:p>
        </p:txBody>
      </p:sp>
      <p:sp>
        <p:nvSpPr>
          <p:cNvPr id="8" name="Google Shape;18;p12">
            <a:extLst>
              <a:ext uri="{FF2B5EF4-FFF2-40B4-BE49-F238E27FC236}">
                <a16:creationId xmlns:a16="http://schemas.microsoft.com/office/drawing/2014/main" id="{5A0BD145-0DB8-49B0-BB5B-CDF52141DC72}"/>
              </a:ext>
            </a:extLst>
          </p:cNvPr>
          <p:cNvSpPr txBox="1">
            <a:spLocks noGrp="1"/>
          </p:cNvSpPr>
          <p:nvPr>
            <p:ph type="body" idx="1" hasCustomPrompt="1"/>
          </p:nvPr>
        </p:nvSpPr>
        <p:spPr>
          <a:xfrm>
            <a:off x="353729" y="1260910"/>
            <a:ext cx="5461000" cy="50303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9" name="Marcador de número de diapositiva 12">
            <a:extLst>
              <a:ext uri="{FF2B5EF4-FFF2-40B4-BE49-F238E27FC236}">
                <a16:creationId xmlns:a16="http://schemas.microsoft.com/office/drawing/2014/main" id="{3D280A79-077A-42C3-A3C0-DF178371777F}"/>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2" name="Título 3">
            <a:extLst>
              <a:ext uri="{FF2B5EF4-FFF2-40B4-BE49-F238E27FC236}">
                <a16:creationId xmlns:a16="http://schemas.microsoft.com/office/drawing/2014/main" id="{39010F1F-651B-656B-8602-82DA9B181C98}"/>
              </a:ext>
            </a:extLst>
          </p:cNvPr>
          <p:cNvSpPr>
            <a:spLocks noGrp="1"/>
          </p:cNvSpPr>
          <p:nvPr>
            <p:ph type="title" hasCustomPrompt="1"/>
          </p:nvPr>
        </p:nvSpPr>
        <p:spPr>
          <a:xfrm>
            <a:off x="133003" y="408740"/>
            <a:ext cx="10115177"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Título</a:t>
            </a:r>
            <a:endParaRPr lang="es-CO"/>
          </a:p>
        </p:txBody>
      </p:sp>
    </p:spTree>
    <p:extLst>
      <p:ext uri="{BB962C8B-B14F-4D97-AF65-F5344CB8AC3E}">
        <p14:creationId xmlns:p14="http://schemas.microsoft.com/office/powerpoint/2010/main" val="23747899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 Im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Marcador de número de diapositiva 12">
            <a:extLst>
              <a:ext uri="{FF2B5EF4-FFF2-40B4-BE49-F238E27FC236}">
                <a16:creationId xmlns:a16="http://schemas.microsoft.com/office/drawing/2014/main" id="{62824452-5B41-455E-A41B-CCC77C4B4EB3}"/>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3" name="Marcador de posición de imagen 2">
            <a:extLst>
              <a:ext uri="{FF2B5EF4-FFF2-40B4-BE49-F238E27FC236}">
                <a16:creationId xmlns:a16="http://schemas.microsoft.com/office/drawing/2014/main" id="{EA1B39EC-FD74-4BEC-8E54-15C08E943630}"/>
              </a:ext>
            </a:extLst>
          </p:cNvPr>
          <p:cNvSpPr>
            <a:spLocks noGrp="1"/>
          </p:cNvSpPr>
          <p:nvPr>
            <p:ph type="pic" sz="quarter" idx="14"/>
          </p:nvPr>
        </p:nvSpPr>
        <p:spPr>
          <a:xfrm>
            <a:off x="346023" y="1280159"/>
            <a:ext cx="11508293" cy="5037691"/>
          </a:xfrm>
          <a:prstGeom prst="rect">
            <a:avLst/>
          </a:prstGeom>
        </p:spPr>
        <p:txBody>
          <a:bodyPr/>
          <a:lstStyle/>
          <a:p>
            <a:r>
              <a:rPr lang="es-ES"/>
              <a:t>Haga clic en el icono para agregar una imagen</a:t>
            </a:r>
            <a:endParaRPr lang="es-CO"/>
          </a:p>
        </p:txBody>
      </p:sp>
      <p:sp>
        <p:nvSpPr>
          <p:cNvPr id="2" name="Título 3">
            <a:extLst>
              <a:ext uri="{FF2B5EF4-FFF2-40B4-BE49-F238E27FC236}">
                <a16:creationId xmlns:a16="http://schemas.microsoft.com/office/drawing/2014/main" id="{FFB5A9BB-B21F-4AB6-DA59-7D99B83D4569}"/>
              </a:ext>
            </a:extLst>
          </p:cNvPr>
          <p:cNvSpPr>
            <a:spLocks noGrp="1"/>
          </p:cNvSpPr>
          <p:nvPr>
            <p:ph type="title" hasCustomPrompt="1"/>
          </p:nvPr>
        </p:nvSpPr>
        <p:spPr>
          <a:xfrm>
            <a:off x="133003" y="408740"/>
            <a:ext cx="10115177"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Título</a:t>
            </a:r>
            <a:endParaRPr lang="es-CO"/>
          </a:p>
        </p:txBody>
      </p:sp>
    </p:spTree>
    <p:extLst>
      <p:ext uri="{BB962C8B-B14F-4D97-AF65-F5344CB8AC3E}">
        <p14:creationId xmlns:p14="http://schemas.microsoft.com/office/powerpoint/2010/main" val="12061499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 Imagen -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arcador de posición de imagen 2">
            <a:extLst>
              <a:ext uri="{FF2B5EF4-FFF2-40B4-BE49-F238E27FC236}">
                <a16:creationId xmlns:a16="http://schemas.microsoft.com/office/drawing/2014/main" id="{6ADC70BA-14F4-4AC2-A181-48867191B030}"/>
              </a:ext>
            </a:extLst>
          </p:cNvPr>
          <p:cNvSpPr>
            <a:spLocks noGrp="1"/>
          </p:cNvSpPr>
          <p:nvPr>
            <p:ph type="pic" sz="quarter" idx="15"/>
          </p:nvPr>
        </p:nvSpPr>
        <p:spPr>
          <a:xfrm>
            <a:off x="345328" y="1276201"/>
            <a:ext cx="5469403" cy="5049142"/>
          </a:xfrm>
          <a:prstGeom prst="rect">
            <a:avLst/>
          </a:prstGeom>
        </p:spPr>
        <p:txBody>
          <a:bodyPr/>
          <a:lstStyle/>
          <a:p>
            <a:r>
              <a:rPr lang="es-ES"/>
              <a:t>Haga clic en el icono para agregar una imagen</a:t>
            </a:r>
            <a:endParaRPr lang="es-CO"/>
          </a:p>
        </p:txBody>
      </p:sp>
      <p:sp>
        <p:nvSpPr>
          <p:cNvPr id="8" name="Google Shape;18;p12">
            <a:extLst>
              <a:ext uri="{FF2B5EF4-FFF2-40B4-BE49-F238E27FC236}">
                <a16:creationId xmlns:a16="http://schemas.microsoft.com/office/drawing/2014/main" id="{ECEBB080-B7AA-4924-89B7-8B8036CB01F3}"/>
              </a:ext>
            </a:extLst>
          </p:cNvPr>
          <p:cNvSpPr txBox="1">
            <a:spLocks noGrp="1"/>
          </p:cNvSpPr>
          <p:nvPr>
            <p:ph type="body" idx="14" hasCustomPrompt="1"/>
          </p:nvPr>
        </p:nvSpPr>
        <p:spPr>
          <a:xfrm>
            <a:off x="6377270" y="1276201"/>
            <a:ext cx="5461000" cy="50303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9" name="Marcador de número de diapositiva 12">
            <a:extLst>
              <a:ext uri="{FF2B5EF4-FFF2-40B4-BE49-F238E27FC236}">
                <a16:creationId xmlns:a16="http://schemas.microsoft.com/office/drawing/2014/main" id="{6549056D-A3B4-49EB-9F4E-5617240BF48F}"/>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2" name="Título 3">
            <a:extLst>
              <a:ext uri="{FF2B5EF4-FFF2-40B4-BE49-F238E27FC236}">
                <a16:creationId xmlns:a16="http://schemas.microsoft.com/office/drawing/2014/main" id="{5023D21D-7DF6-B8D3-EF46-46AFBA716F74}"/>
              </a:ext>
            </a:extLst>
          </p:cNvPr>
          <p:cNvSpPr>
            <a:spLocks noGrp="1"/>
          </p:cNvSpPr>
          <p:nvPr>
            <p:ph type="title" hasCustomPrompt="1"/>
          </p:nvPr>
        </p:nvSpPr>
        <p:spPr>
          <a:xfrm>
            <a:off x="133003" y="408740"/>
            <a:ext cx="10115177"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Título</a:t>
            </a:r>
            <a:endParaRPr lang="es-CO"/>
          </a:p>
        </p:txBody>
      </p:sp>
    </p:spTree>
    <p:extLst>
      <p:ext uri="{BB962C8B-B14F-4D97-AF65-F5344CB8AC3E}">
        <p14:creationId xmlns:p14="http://schemas.microsoft.com/office/powerpoint/2010/main" val="14195405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ítulo - Texto - Im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arcador de posición de imagen 2">
            <a:extLst>
              <a:ext uri="{FF2B5EF4-FFF2-40B4-BE49-F238E27FC236}">
                <a16:creationId xmlns:a16="http://schemas.microsoft.com/office/drawing/2014/main" id="{8C17DE49-C9E0-4092-A839-47C41DFAEA0D}"/>
              </a:ext>
            </a:extLst>
          </p:cNvPr>
          <p:cNvSpPr>
            <a:spLocks noGrp="1"/>
          </p:cNvSpPr>
          <p:nvPr>
            <p:ph type="pic" sz="quarter" idx="15"/>
          </p:nvPr>
        </p:nvSpPr>
        <p:spPr>
          <a:xfrm>
            <a:off x="6378036" y="1260482"/>
            <a:ext cx="5476280" cy="5030354"/>
          </a:xfrm>
          <a:prstGeom prst="rect">
            <a:avLst/>
          </a:prstGeom>
        </p:spPr>
        <p:txBody>
          <a:bodyPr/>
          <a:lstStyle/>
          <a:p>
            <a:r>
              <a:rPr lang="es-ES"/>
              <a:t>Haga clic en el icono para agregar una imagen</a:t>
            </a:r>
            <a:endParaRPr lang="es-CO"/>
          </a:p>
        </p:txBody>
      </p:sp>
      <p:sp>
        <p:nvSpPr>
          <p:cNvPr id="8" name="Google Shape;18;p12">
            <a:extLst>
              <a:ext uri="{FF2B5EF4-FFF2-40B4-BE49-F238E27FC236}">
                <a16:creationId xmlns:a16="http://schemas.microsoft.com/office/drawing/2014/main" id="{ED465144-11A7-42D1-8E11-8B006C1842DD}"/>
              </a:ext>
            </a:extLst>
          </p:cNvPr>
          <p:cNvSpPr txBox="1">
            <a:spLocks noGrp="1"/>
          </p:cNvSpPr>
          <p:nvPr>
            <p:ph type="body" idx="1" hasCustomPrompt="1"/>
          </p:nvPr>
        </p:nvSpPr>
        <p:spPr>
          <a:xfrm>
            <a:off x="353729" y="1260910"/>
            <a:ext cx="5461000" cy="50303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9" name="Marcador de número de diapositiva 12">
            <a:extLst>
              <a:ext uri="{FF2B5EF4-FFF2-40B4-BE49-F238E27FC236}">
                <a16:creationId xmlns:a16="http://schemas.microsoft.com/office/drawing/2014/main" id="{2727D3BC-9B4C-4A56-9A69-2F947BD1300A}"/>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2" name="Título 3">
            <a:extLst>
              <a:ext uri="{FF2B5EF4-FFF2-40B4-BE49-F238E27FC236}">
                <a16:creationId xmlns:a16="http://schemas.microsoft.com/office/drawing/2014/main" id="{8F0991B8-AA50-FEC9-8DAB-C3BBBC71D7C6}"/>
              </a:ext>
            </a:extLst>
          </p:cNvPr>
          <p:cNvSpPr>
            <a:spLocks noGrp="1"/>
          </p:cNvSpPr>
          <p:nvPr>
            <p:ph type="title" hasCustomPrompt="1"/>
          </p:nvPr>
        </p:nvSpPr>
        <p:spPr>
          <a:xfrm>
            <a:off x="133003" y="408740"/>
            <a:ext cx="10115177"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Título</a:t>
            </a:r>
            <a:endParaRPr lang="es-CO"/>
          </a:p>
        </p:txBody>
      </p:sp>
    </p:spTree>
    <p:extLst>
      <p:ext uri="{BB962C8B-B14F-4D97-AF65-F5344CB8AC3E}">
        <p14:creationId xmlns:p14="http://schemas.microsoft.com/office/powerpoint/2010/main" val="591861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ra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9870E35B-C491-4027-82DA-07F381C755FD}"/>
              </a:ext>
            </a:extLst>
          </p:cNvPr>
          <p:cNvGrpSpPr>
            <a:grpSpLocks noChangeAspect="1"/>
          </p:cNvGrpSpPr>
          <p:nvPr userDrawn="1"/>
        </p:nvGrpSpPr>
        <p:grpSpPr>
          <a:xfrm>
            <a:off x="2877565" y="2079326"/>
            <a:ext cx="6480000" cy="2689495"/>
            <a:chOff x="1612897" y="1517364"/>
            <a:chExt cx="8558787" cy="3552286"/>
          </a:xfrm>
          <a:solidFill>
            <a:schemeClr val="bg1"/>
          </a:solidFill>
        </p:grpSpPr>
        <p:sp>
          <p:nvSpPr>
            <p:cNvPr id="7" name="Forma libre: forma 6">
              <a:extLst>
                <a:ext uri="{FF2B5EF4-FFF2-40B4-BE49-F238E27FC236}">
                  <a16:creationId xmlns:a16="http://schemas.microsoft.com/office/drawing/2014/main" id="{55B5D6AF-E032-45C7-A6B4-5282F17B1B6A}"/>
                </a:ext>
              </a:extLst>
            </p:cNvPr>
            <p:cNvSpPr/>
            <p:nvPr/>
          </p:nvSpPr>
          <p:spPr>
            <a:xfrm flipV="1">
              <a:off x="5273923" y="1520772"/>
              <a:ext cx="6637" cy="108"/>
            </a:xfrm>
            <a:custGeom>
              <a:avLst/>
              <a:gdLst>
                <a:gd name="connsiteX0" fmla="*/ 3206 w 6637"/>
                <a:gd name="connsiteY0" fmla="*/ 110 h 108"/>
                <a:gd name="connsiteX1" fmla="*/ 897 w 6637"/>
                <a:gd name="connsiteY1" fmla="*/ 50 h 108"/>
                <a:gd name="connsiteX2" fmla="*/ 7535 w 6637"/>
                <a:gd name="connsiteY2" fmla="*/ 1 h 108"/>
                <a:gd name="connsiteX3" fmla="*/ 3206 w 6637"/>
                <a:gd name="connsiteY3" fmla="*/ 110 h 108"/>
              </a:gdLst>
              <a:ahLst/>
              <a:cxnLst>
                <a:cxn ang="0">
                  <a:pos x="connsiteX0" y="connsiteY0"/>
                </a:cxn>
                <a:cxn ang="0">
                  <a:pos x="connsiteX1" y="connsiteY1"/>
                </a:cxn>
                <a:cxn ang="0">
                  <a:pos x="connsiteX2" y="connsiteY2"/>
                </a:cxn>
                <a:cxn ang="0">
                  <a:pos x="connsiteX3" y="connsiteY3"/>
                </a:cxn>
              </a:cxnLst>
              <a:rect l="l" t="t" r="r" b="b"/>
              <a:pathLst>
                <a:path w="6637" h="108">
                  <a:moveTo>
                    <a:pt x="3206" y="110"/>
                  </a:moveTo>
                  <a:cubicBezTo>
                    <a:pt x="2433" y="110"/>
                    <a:pt x="1670" y="55"/>
                    <a:pt x="897" y="50"/>
                  </a:cubicBezTo>
                  <a:cubicBezTo>
                    <a:pt x="3113" y="44"/>
                    <a:pt x="5324" y="17"/>
                    <a:pt x="7535" y="1"/>
                  </a:cubicBezTo>
                  <a:cubicBezTo>
                    <a:pt x="6086" y="23"/>
                    <a:pt x="4660" y="110"/>
                    <a:pt x="3206" y="110"/>
                  </a:cubicBezTo>
                </a:path>
              </a:pathLst>
            </a:custGeom>
            <a:grpFill/>
            <a:ln w="5441" cap="flat">
              <a:noFill/>
              <a:prstDash val="solid"/>
              <a:miter/>
            </a:ln>
          </p:spPr>
          <p:txBody>
            <a:bodyPr rtlCol="0" anchor="ctr"/>
            <a:lstStyle/>
            <a:p>
              <a:endParaRPr lang="es-CO"/>
            </a:p>
          </p:txBody>
        </p:sp>
        <p:sp>
          <p:nvSpPr>
            <p:cNvPr id="8" name="Forma libre: forma 7">
              <a:extLst>
                <a:ext uri="{FF2B5EF4-FFF2-40B4-BE49-F238E27FC236}">
                  <a16:creationId xmlns:a16="http://schemas.microsoft.com/office/drawing/2014/main" id="{24875EDD-E55B-46B2-92F6-7CD700FF4D3A}"/>
                </a:ext>
              </a:extLst>
            </p:cNvPr>
            <p:cNvSpPr/>
            <p:nvPr/>
          </p:nvSpPr>
          <p:spPr>
            <a:xfrm flipV="1">
              <a:off x="4053790" y="1520772"/>
              <a:ext cx="1473485" cy="2433814"/>
            </a:xfrm>
            <a:custGeom>
              <a:avLst/>
              <a:gdLst>
                <a:gd name="connsiteX0" fmla="*/ 1221000 w 1473485"/>
                <a:gd name="connsiteY0" fmla="*/ 2434173 h 2433814"/>
                <a:gd name="connsiteX1" fmla="*/ 1221000 w 1473485"/>
                <a:gd name="connsiteY1" fmla="*/ 2434277 h 2433814"/>
                <a:gd name="connsiteX2" fmla="*/ 1213404 w 1473485"/>
                <a:gd name="connsiteY2" fmla="*/ 2434337 h 2433814"/>
                <a:gd name="connsiteX3" fmla="*/ 95896 w 1473485"/>
                <a:gd name="connsiteY3" fmla="*/ 1795724 h 2433814"/>
                <a:gd name="connsiteX4" fmla="*/ 867 w 1473485"/>
                <a:gd name="connsiteY4" fmla="*/ 1248878 h 2433814"/>
                <a:gd name="connsiteX5" fmla="*/ 1183 w 1473485"/>
                <a:gd name="connsiteY5" fmla="*/ 271598 h 2433814"/>
                <a:gd name="connsiteX6" fmla="*/ 867 w 1473485"/>
                <a:gd name="connsiteY6" fmla="*/ 259167 h 2433814"/>
                <a:gd name="connsiteX7" fmla="*/ 1188 w 1473485"/>
                <a:gd name="connsiteY7" fmla="*/ 246414 h 2433814"/>
                <a:gd name="connsiteX8" fmla="*/ 1188 w 1473485"/>
                <a:gd name="connsiteY8" fmla="*/ 246224 h 2433814"/>
                <a:gd name="connsiteX9" fmla="*/ 1194 w 1473485"/>
                <a:gd name="connsiteY9" fmla="*/ 246224 h 2433814"/>
                <a:gd name="connsiteX10" fmla="*/ 259512 w 1473485"/>
                <a:gd name="connsiteY10" fmla="*/ 522 h 2433814"/>
                <a:gd name="connsiteX11" fmla="*/ 518156 w 1473485"/>
                <a:gd name="connsiteY11" fmla="*/ 259167 h 2433814"/>
                <a:gd name="connsiteX12" fmla="*/ 521924 w 1473485"/>
                <a:gd name="connsiteY12" fmla="*/ 1224544 h 2433814"/>
                <a:gd name="connsiteX13" fmla="*/ 1213404 w 1473485"/>
                <a:gd name="connsiteY13" fmla="*/ 1915980 h 2433814"/>
                <a:gd name="connsiteX14" fmla="*/ 1213415 w 1473485"/>
                <a:gd name="connsiteY14" fmla="*/ 1916416 h 2433814"/>
                <a:gd name="connsiteX15" fmla="*/ 1215364 w 1473485"/>
                <a:gd name="connsiteY15" fmla="*/ 1916367 h 2433814"/>
                <a:gd name="connsiteX16" fmla="*/ 1474352 w 1473485"/>
                <a:gd name="connsiteY16" fmla="*/ 2175349 h 2433814"/>
                <a:gd name="connsiteX17" fmla="*/ 1221000 w 1473485"/>
                <a:gd name="connsiteY17" fmla="*/ 2434173 h 24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3485" h="2433814">
                  <a:moveTo>
                    <a:pt x="1221000" y="2434173"/>
                  </a:moveTo>
                  <a:lnTo>
                    <a:pt x="1221000" y="2434277"/>
                  </a:lnTo>
                  <a:cubicBezTo>
                    <a:pt x="1218463" y="2434288"/>
                    <a:pt x="1215953" y="2434337"/>
                    <a:pt x="1213404" y="2434337"/>
                  </a:cubicBezTo>
                  <a:cubicBezTo>
                    <a:pt x="749325" y="2434337"/>
                    <a:pt x="317470" y="2165090"/>
                    <a:pt x="95896" y="1795724"/>
                  </a:cubicBezTo>
                  <a:cubicBezTo>
                    <a:pt x="95896" y="1795724"/>
                    <a:pt x="867" y="1642132"/>
                    <a:pt x="867" y="1248878"/>
                  </a:cubicBezTo>
                  <a:lnTo>
                    <a:pt x="1183" y="271598"/>
                  </a:lnTo>
                  <a:cubicBezTo>
                    <a:pt x="987" y="267471"/>
                    <a:pt x="867" y="263332"/>
                    <a:pt x="867" y="259167"/>
                  </a:cubicBezTo>
                  <a:cubicBezTo>
                    <a:pt x="867" y="254887"/>
                    <a:pt x="981" y="250640"/>
                    <a:pt x="1188" y="246414"/>
                  </a:cubicBezTo>
                  <a:lnTo>
                    <a:pt x="1188" y="246224"/>
                  </a:lnTo>
                  <a:lnTo>
                    <a:pt x="1194" y="246224"/>
                  </a:lnTo>
                  <a:cubicBezTo>
                    <a:pt x="7940" y="109393"/>
                    <a:pt x="121009" y="522"/>
                    <a:pt x="259512" y="522"/>
                  </a:cubicBezTo>
                  <a:cubicBezTo>
                    <a:pt x="402360" y="522"/>
                    <a:pt x="518156" y="116319"/>
                    <a:pt x="518156" y="259167"/>
                  </a:cubicBezTo>
                  <a:cubicBezTo>
                    <a:pt x="518156" y="259167"/>
                    <a:pt x="521924" y="1190435"/>
                    <a:pt x="521924" y="1224544"/>
                  </a:cubicBezTo>
                  <a:cubicBezTo>
                    <a:pt x="521924" y="1572865"/>
                    <a:pt x="865045" y="1915980"/>
                    <a:pt x="1213404" y="1915980"/>
                  </a:cubicBezTo>
                  <a:lnTo>
                    <a:pt x="1213415" y="1916416"/>
                  </a:lnTo>
                  <a:cubicBezTo>
                    <a:pt x="1214069" y="1916410"/>
                    <a:pt x="1214711" y="1916367"/>
                    <a:pt x="1215364" y="1916367"/>
                  </a:cubicBezTo>
                  <a:cubicBezTo>
                    <a:pt x="1358398" y="1916367"/>
                    <a:pt x="1474352" y="2032316"/>
                    <a:pt x="1474352" y="2175349"/>
                  </a:cubicBezTo>
                  <a:cubicBezTo>
                    <a:pt x="1474352" y="2316493"/>
                    <a:pt x="1361425" y="2431162"/>
                    <a:pt x="1221000" y="2434173"/>
                  </a:cubicBezTo>
                </a:path>
              </a:pathLst>
            </a:custGeom>
            <a:grpFill/>
            <a:ln w="5441" cap="flat">
              <a:noFill/>
              <a:prstDash val="solid"/>
              <a:miter/>
            </a:ln>
          </p:spPr>
          <p:txBody>
            <a:bodyPr rtlCol="0" anchor="ctr"/>
            <a:lstStyle/>
            <a:p>
              <a:endParaRPr lang="es-CO"/>
            </a:p>
          </p:txBody>
        </p:sp>
        <p:sp>
          <p:nvSpPr>
            <p:cNvPr id="9" name="Forma libre: forma 8">
              <a:extLst>
                <a:ext uri="{FF2B5EF4-FFF2-40B4-BE49-F238E27FC236}">
                  <a16:creationId xmlns:a16="http://schemas.microsoft.com/office/drawing/2014/main" id="{15ABA23E-C9FD-4042-8183-4F184EB2AC65}"/>
                </a:ext>
              </a:extLst>
            </p:cNvPr>
            <p:cNvSpPr/>
            <p:nvPr/>
          </p:nvSpPr>
          <p:spPr>
            <a:xfrm flipV="1">
              <a:off x="1612897" y="1520772"/>
              <a:ext cx="2212446" cy="2443131"/>
            </a:xfrm>
            <a:custGeom>
              <a:avLst/>
              <a:gdLst>
                <a:gd name="connsiteX0" fmla="*/ 1269435 w 2212446"/>
                <a:gd name="connsiteY0" fmla="*/ 1925209 h 2443131"/>
                <a:gd name="connsiteX1" fmla="*/ 1683005 w 2212446"/>
                <a:gd name="connsiteY1" fmla="*/ 1772799 h 2443131"/>
                <a:gd name="connsiteX2" fmla="*/ 1893439 w 2212446"/>
                <a:gd name="connsiteY2" fmla="*/ 1652951 h 2443131"/>
                <a:gd name="connsiteX3" fmla="*/ 2212748 w 2212446"/>
                <a:gd name="connsiteY3" fmla="*/ 1932102 h 2443131"/>
                <a:gd name="connsiteX4" fmla="*/ 2212644 w 2212446"/>
                <a:gd name="connsiteY4" fmla="*/ 1936350 h 2443131"/>
                <a:gd name="connsiteX5" fmla="*/ 2056581 w 2212446"/>
                <a:gd name="connsiteY5" fmla="*/ 2178860 h 2443131"/>
                <a:gd name="connsiteX6" fmla="*/ 1269435 w 2212446"/>
                <a:gd name="connsiteY6" fmla="*/ 2443560 h 2443131"/>
                <a:gd name="connsiteX7" fmla="*/ 1241654 w 2212446"/>
                <a:gd name="connsiteY7" fmla="*/ 2443201 h 2443131"/>
                <a:gd name="connsiteX8" fmla="*/ 151921 w 2212446"/>
                <a:gd name="connsiteY8" fmla="*/ 1804947 h 2443131"/>
                <a:gd name="connsiteX9" fmla="*/ 134851 w 2212446"/>
                <a:gd name="connsiteY9" fmla="*/ 1779774 h 2443131"/>
                <a:gd name="connsiteX10" fmla="*/ 301 w 2212446"/>
                <a:gd name="connsiteY10" fmla="*/ 1221940 h 2443131"/>
                <a:gd name="connsiteX11" fmla="*/ 408382 w 2212446"/>
                <a:gd name="connsiteY11" fmla="*/ 310759 h 2443131"/>
                <a:gd name="connsiteX12" fmla="*/ 1221812 w 2212446"/>
                <a:gd name="connsiteY12" fmla="*/ 429 h 2443131"/>
                <a:gd name="connsiteX13" fmla="*/ 1327807 w 2212446"/>
                <a:gd name="connsiteY13" fmla="*/ 5057 h 2443131"/>
                <a:gd name="connsiteX14" fmla="*/ 2076597 w 2212446"/>
                <a:gd name="connsiteY14" fmla="*/ 288685 h 2443131"/>
                <a:gd name="connsiteX15" fmla="*/ 2211120 w 2212446"/>
                <a:gd name="connsiteY15" fmla="*/ 505445 h 2443131"/>
                <a:gd name="connsiteX16" fmla="*/ 2212748 w 2212446"/>
                <a:gd name="connsiteY16" fmla="*/ 528179 h 2443131"/>
                <a:gd name="connsiteX17" fmla="*/ 1933515 w 2212446"/>
                <a:gd name="connsiteY17" fmla="*/ 807324 h 2443131"/>
                <a:gd name="connsiteX18" fmla="*/ 1688576 w 2212446"/>
                <a:gd name="connsiteY18" fmla="*/ 680213 h 2443131"/>
                <a:gd name="connsiteX19" fmla="*/ 1269435 w 2212446"/>
                <a:gd name="connsiteY19" fmla="*/ 542331 h 2443131"/>
                <a:gd name="connsiteX20" fmla="*/ 577955 w 2212446"/>
                <a:gd name="connsiteY20" fmla="*/ 1233767 h 2443131"/>
                <a:gd name="connsiteX21" fmla="*/ 1269435 w 2212446"/>
                <a:gd name="connsiteY21" fmla="*/ 1925209 h 244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2446" h="2443131">
                  <a:moveTo>
                    <a:pt x="1269435" y="1925209"/>
                  </a:moveTo>
                  <a:cubicBezTo>
                    <a:pt x="1429027" y="1925209"/>
                    <a:pt x="1566909" y="1874449"/>
                    <a:pt x="1683005" y="1772799"/>
                  </a:cubicBezTo>
                  <a:cubicBezTo>
                    <a:pt x="1755600" y="1714732"/>
                    <a:pt x="1820887" y="1652951"/>
                    <a:pt x="1893439" y="1652951"/>
                  </a:cubicBezTo>
                  <a:cubicBezTo>
                    <a:pt x="2067640" y="1652951"/>
                    <a:pt x="2212748" y="1757983"/>
                    <a:pt x="2212748" y="1932102"/>
                  </a:cubicBezTo>
                  <a:cubicBezTo>
                    <a:pt x="2212748" y="1933518"/>
                    <a:pt x="2212677" y="1934934"/>
                    <a:pt x="2212644" y="1936350"/>
                  </a:cubicBezTo>
                  <a:cubicBezTo>
                    <a:pt x="2210444" y="2022056"/>
                    <a:pt x="2142244" y="2107485"/>
                    <a:pt x="2056581" y="2178860"/>
                  </a:cubicBezTo>
                  <a:cubicBezTo>
                    <a:pt x="1838884" y="2367540"/>
                    <a:pt x="1581399" y="2443560"/>
                    <a:pt x="1269435" y="2443560"/>
                  </a:cubicBezTo>
                  <a:cubicBezTo>
                    <a:pt x="1260162" y="2443560"/>
                    <a:pt x="1250900" y="2443413"/>
                    <a:pt x="1241654" y="2443201"/>
                  </a:cubicBezTo>
                  <a:cubicBezTo>
                    <a:pt x="788176" y="2432719"/>
                    <a:pt x="369074" y="2166936"/>
                    <a:pt x="151921" y="1804947"/>
                  </a:cubicBezTo>
                  <a:lnTo>
                    <a:pt x="134851" y="1779774"/>
                  </a:lnTo>
                  <a:cubicBezTo>
                    <a:pt x="48861" y="1612554"/>
                    <a:pt x="301" y="1422921"/>
                    <a:pt x="301" y="1221940"/>
                  </a:cubicBezTo>
                  <a:cubicBezTo>
                    <a:pt x="301" y="859756"/>
                    <a:pt x="157987" y="534446"/>
                    <a:pt x="408382" y="310759"/>
                  </a:cubicBezTo>
                  <a:cubicBezTo>
                    <a:pt x="624391" y="117794"/>
                    <a:pt x="909374" y="429"/>
                    <a:pt x="1221812" y="429"/>
                  </a:cubicBezTo>
                  <a:cubicBezTo>
                    <a:pt x="1257532" y="429"/>
                    <a:pt x="1292871" y="2052"/>
                    <a:pt x="1327807" y="5057"/>
                  </a:cubicBezTo>
                  <a:cubicBezTo>
                    <a:pt x="1616024" y="16356"/>
                    <a:pt x="1872611" y="111853"/>
                    <a:pt x="2076597" y="288685"/>
                  </a:cubicBezTo>
                  <a:cubicBezTo>
                    <a:pt x="2148941" y="354408"/>
                    <a:pt x="2201792" y="432045"/>
                    <a:pt x="2211120" y="505445"/>
                  </a:cubicBezTo>
                  <a:cubicBezTo>
                    <a:pt x="2212094" y="513068"/>
                    <a:pt x="2212748" y="520664"/>
                    <a:pt x="2212748" y="528179"/>
                  </a:cubicBezTo>
                  <a:cubicBezTo>
                    <a:pt x="2212748" y="702293"/>
                    <a:pt x="2107673" y="807324"/>
                    <a:pt x="1933515" y="807324"/>
                  </a:cubicBezTo>
                  <a:cubicBezTo>
                    <a:pt x="1860958" y="807324"/>
                    <a:pt x="1761127" y="738236"/>
                    <a:pt x="1688576" y="680213"/>
                  </a:cubicBezTo>
                  <a:cubicBezTo>
                    <a:pt x="1572441" y="593134"/>
                    <a:pt x="1429027" y="542331"/>
                    <a:pt x="1269435" y="542331"/>
                  </a:cubicBezTo>
                  <a:cubicBezTo>
                    <a:pt x="921071" y="542331"/>
                    <a:pt x="577955" y="885490"/>
                    <a:pt x="577955" y="1233767"/>
                  </a:cubicBezTo>
                  <a:cubicBezTo>
                    <a:pt x="577955" y="1582088"/>
                    <a:pt x="921071" y="1925209"/>
                    <a:pt x="1269435" y="1925209"/>
                  </a:cubicBezTo>
                </a:path>
              </a:pathLst>
            </a:custGeom>
            <a:grpFill/>
            <a:ln w="5441" cap="flat">
              <a:noFill/>
              <a:prstDash val="solid"/>
              <a:miter/>
            </a:ln>
          </p:spPr>
          <p:txBody>
            <a:bodyPr rtlCol="0" anchor="ctr"/>
            <a:lstStyle/>
            <a:p>
              <a:endParaRPr lang="es-CO"/>
            </a:p>
          </p:txBody>
        </p:sp>
        <p:sp>
          <p:nvSpPr>
            <p:cNvPr id="10" name="Forma libre: forma 9">
              <a:extLst>
                <a:ext uri="{FF2B5EF4-FFF2-40B4-BE49-F238E27FC236}">
                  <a16:creationId xmlns:a16="http://schemas.microsoft.com/office/drawing/2014/main" id="{F0520D32-6D84-49F4-B500-FB81F856DF2C}"/>
                </a:ext>
              </a:extLst>
            </p:cNvPr>
            <p:cNvSpPr/>
            <p:nvPr/>
          </p:nvSpPr>
          <p:spPr>
            <a:xfrm flipV="1">
              <a:off x="5512154" y="1517364"/>
              <a:ext cx="4659530" cy="2443054"/>
            </a:xfrm>
            <a:custGeom>
              <a:avLst/>
              <a:gdLst>
                <a:gd name="connsiteX0" fmla="*/ 4382200 w 4659530"/>
                <a:gd name="connsiteY0" fmla="*/ 807042 h 2443054"/>
                <a:gd name="connsiteX1" fmla="*/ 4137261 w 4659530"/>
                <a:gd name="connsiteY1" fmla="*/ 679930 h 2443054"/>
                <a:gd name="connsiteX2" fmla="*/ 3718120 w 4659530"/>
                <a:gd name="connsiteY2" fmla="*/ 542043 h 2443054"/>
                <a:gd name="connsiteX3" fmla="*/ 3026640 w 4659530"/>
                <a:gd name="connsiteY3" fmla="*/ 1233485 h 2443054"/>
                <a:gd name="connsiteX4" fmla="*/ 3718120 w 4659530"/>
                <a:gd name="connsiteY4" fmla="*/ 1924921 h 2443054"/>
                <a:gd name="connsiteX5" fmla="*/ 4131690 w 4659530"/>
                <a:gd name="connsiteY5" fmla="*/ 1772517 h 2443054"/>
                <a:gd name="connsiteX6" fmla="*/ 4342124 w 4659530"/>
                <a:gd name="connsiteY6" fmla="*/ 1652664 h 2443054"/>
                <a:gd name="connsiteX7" fmla="*/ 4661433 w 4659530"/>
                <a:gd name="connsiteY7" fmla="*/ 1931815 h 2443054"/>
                <a:gd name="connsiteX8" fmla="*/ 4505271 w 4659530"/>
                <a:gd name="connsiteY8" fmla="*/ 2178573 h 2443054"/>
                <a:gd name="connsiteX9" fmla="*/ 3718120 w 4659530"/>
                <a:gd name="connsiteY9" fmla="*/ 2443278 h 2443054"/>
                <a:gd name="connsiteX10" fmla="*/ 2600612 w 4659530"/>
                <a:gd name="connsiteY10" fmla="*/ 1804665 h 2443054"/>
                <a:gd name="connsiteX11" fmla="*/ 2417295 w 4659530"/>
                <a:gd name="connsiteY11" fmla="*/ 1456447 h 2443054"/>
                <a:gd name="connsiteX12" fmla="*/ 2275204 w 4659530"/>
                <a:gd name="connsiteY12" fmla="*/ 1221750 h 2443054"/>
                <a:gd name="connsiteX13" fmla="*/ 1275926 w 4659530"/>
                <a:gd name="connsiteY13" fmla="*/ 538634 h 2443054"/>
                <a:gd name="connsiteX14" fmla="*/ 584446 w 4659530"/>
                <a:gd name="connsiteY14" fmla="*/ 1230071 h 2443054"/>
                <a:gd name="connsiteX15" fmla="*/ 1275926 w 4659530"/>
                <a:gd name="connsiteY15" fmla="*/ 1921512 h 2443054"/>
                <a:gd name="connsiteX16" fmla="*/ 1689491 w 4659530"/>
                <a:gd name="connsiteY16" fmla="*/ 1769103 h 2443054"/>
                <a:gd name="connsiteX17" fmla="*/ 1899929 w 4659530"/>
                <a:gd name="connsiteY17" fmla="*/ 1649255 h 2443054"/>
                <a:gd name="connsiteX18" fmla="*/ 2219064 w 4659530"/>
                <a:gd name="connsiteY18" fmla="*/ 1921866 h 2443054"/>
                <a:gd name="connsiteX19" fmla="*/ 2219239 w 4659530"/>
                <a:gd name="connsiteY19" fmla="*/ 1928406 h 2443054"/>
                <a:gd name="connsiteX20" fmla="*/ 2063071 w 4659530"/>
                <a:gd name="connsiteY20" fmla="*/ 2175164 h 2443054"/>
                <a:gd name="connsiteX21" fmla="*/ 1275926 w 4659530"/>
                <a:gd name="connsiteY21" fmla="*/ 2439869 h 2443054"/>
                <a:gd name="connsiteX22" fmla="*/ 1273916 w 4659530"/>
                <a:gd name="connsiteY22" fmla="*/ 2439848 h 2443054"/>
                <a:gd name="connsiteX23" fmla="*/ 158412 w 4659530"/>
                <a:gd name="connsiteY23" fmla="*/ 1801251 h 2443054"/>
                <a:gd name="connsiteX24" fmla="*/ 117851 w 4659530"/>
                <a:gd name="connsiteY24" fmla="*/ 1741441 h 2443054"/>
                <a:gd name="connsiteX25" fmla="*/ 1902 w 4659530"/>
                <a:gd name="connsiteY25" fmla="*/ 1222066 h 2443054"/>
                <a:gd name="connsiteX26" fmla="*/ 110941 w 4659530"/>
                <a:gd name="connsiteY26" fmla="*/ 717491 h 2443054"/>
                <a:gd name="connsiteX27" fmla="*/ 186770 w 4659530"/>
                <a:gd name="connsiteY27" fmla="*/ 576522 h 2443054"/>
                <a:gd name="connsiteX28" fmla="*/ 457225 w 4659530"/>
                <a:gd name="connsiteY28" fmla="*/ 271985 h 2443054"/>
                <a:gd name="connsiteX29" fmla="*/ 1165629 w 4659530"/>
                <a:gd name="connsiteY29" fmla="*/ 4367 h 2443054"/>
                <a:gd name="connsiteX30" fmla="*/ 1275926 w 4659530"/>
                <a:gd name="connsiteY30" fmla="*/ 223 h 2443054"/>
                <a:gd name="connsiteX31" fmla="*/ 1758328 w 4659530"/>
                <a:gd name="connsiteY31" fmla="*/ 88140 h 2443054"/>
                <a:gd name="connsiteX32" fmla="*/ 2554469 w 4659530"/>
                <a:gd name="connsiteY32" fmla="*/ 722849 h 2443054"/>
                <a:gd name="connsiteX33" fmla="*/ 3718120 w 4659530"/>
                <a:gd name="connsiteY33" fmla="*/ 3637 h 2443054"/>
                <a:gd name="connsiteX34" fmla="*/ 4525282 w 4659530"/>
                <a:gd name="connsiteY34" fmla="*/ 288397 h 2443054"/>
                <a:gd name="connsiteX35" fmla="*/ 4661433 w 4659530"/>
                <a:gd name="connsiteY35" fmla="*/ 527891 h 2443054"/>
                <a:gd name="connsiteX36" fmla="*/ 4382200 w 4659530"/>
                <a:gd name="connsiteY36" fmla="*/ 807042 h 244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59530" h="2443054">
                  <a:moveTo>
                    <a:pt x="4382200" y="807042"/>
                  </a:moveTo>
                  <a:cubicBezTo>
                    <a:pt x="4309649" y="807042"/>
                    <a:pt x="4209817" y="737954"/>
                    <a:pt x="4137261" y="679930"/>
                  </a:cubicBezTo>
                  <a:cubicBezTo>
                    <a:pt x="4021126" y="592852"/>
                    <a:pt x="3877717" y="542043"/>
                    <a:pt x="3718120" y="542043"/>
                  </a:cubicBezTo>
                  <a:cubicBezTo>
                    <a:pt x="3369761" y="542043"/>
                    <a:pt x="3026640" y="885207"/>
                    <a:pt x="3026640" y="1233485"/>
                  </a:cubicBezTo>
                  <a:cubicBezTo>
                    <a:pt x="3026640" y="1581806"/>
                    <a:pt x="3369761" y="1924921"/>
                    <a:pt x="3718120" y="1924921"/>
                  </a:cubicBezTo>
                  <a:cubicBezTo>
                    <a:pt x="3877717" y="1924921"/>
                    <a:pt x="4015600" y="1874161"/>
                    <a:pt x="4131690" y="1772517"/>
                  </a:cubicBezTo>
                  <a:cubicBezTo>
                    <a:pt x="4204285" y="1714450"/>
                    <a:pt x="4269572" y="1652664"/>
                    <a:pt x="4342124" y="1652664"/>
                  </a:cubicBezTo>
                  <a:cubicBezTo>
                    <a:pt x="4516325" y="1652664"/>
                    <a:pt x="4661433" y="1757695"/>
                    <a:pt x="4661433" y="1931815"/>
                  </a:cubicBezTo>
                  <a:cubicBezTo>
                    <a:pt x="4661433" y="2018937"/>
                    <a:pt x="4592350" y="2106022"/>
                    <a:pt x="4505271" y="2178573"/>
                  </a:cubicBezTo>
                  <a:cubicBezTo>
                    <a:pt x="4287569" y="2367258"/>
                    <a:pt x="4030084" y="2443278"/>
                    <a:pt x="3718120" y="2443278"/>
                  </a:cubicBezTo>
                  <a:cubicBezTo>
                    <a:pt x="3254041" y="2443278"/>
                    <a:pt x="2822186" y="2174031"/>
                    <a:pt x="2600612" y="1804665"/>
                  </a:cubicBezTo>
                  <a:cubicBezTo>
                    <a:pt x="2600612" y="1804665"/>
                    <a:pt x="2508730" y="1622225"/>
                    <a:pt x="2417295" y="1456447"/>
                  </a:cubicBezTo>
                  <a:cubicBezTo>
                    <a:pt x="2363524" y="1358947"/>
                    <a:pt x="2309889" y="1267207"/>
                    <a:pt x="2275204" y="1221750"/>
                  </a:cubicBezTo>
                  <a:cubicBezTo>
                    <a:pt x="1993129" y="852139"/>
                    <a:pt x="1821595" y="538634"/>
                    <a:pt x="1275926" y="538634"/>
                  </a:cubicBezTo>
                  <a:cubicBezTo>
                    <a:pt x="927567" y="538634"/>
                    <a:pt x="584446" y="881799"/>
                    <a:pt x="584446" y="1230071"/>
                  </a:cubicBezTo>
                  <a:cubicBezTo>
                    <a:pt x="584446" y="1578397"/>
                    <a:pt x="927567" y="1921512"/>
                    <a:pt x="1275926" y="1921512"/>
                  </a:cubicBezTo>
                  <a:cubicBezTo>
                    <a:pt x="1435518" y="1921512"/>
                    <a:pt x="1573400" y="1870753"/>
                    <a:pt x="1689491" y="1769103"/>
                  </a:cubicBezTo>
                  <a:cubicBezTo>
                    <a:pt x="1762085" y="1711036"/>
                    <a:pt x="1827378" y="1649255"/>
                    <a:pt x="1899929" y="1649255"/>
                  </a:cubicBezTo>
                  <a:cubicBezTo>
                    <a:pt x="2071920" y="1649255"/>
                    <a:pt x="2215454" y="1751689"/>
                    <a:pt x="2219064" y="1921866"/>
                  </a:cubicBezTo>
                  <a:cubicBezTo>
                    <a:pt x="2219113" y="1924050"/>
                    <a:pt x="2219239" y="1926201"/>
                    <a:pt x="2219239" y="1928406"/>
                  </a:cubicBezTo>
                  <a:cubicBezTo>
                    <a:pt x="2219239" y="2015528"/>
                    <a:pt x="2150150" y="2102607"/>
                    <a:pt x="2063071" y="2175164"/>
                  </a:cubicBezTo>
                  <a:cubicBezTo>
                    <a:pt x="1845369" y="2363850"/>
                    <a:pt x="1587884" y="2439869"/>
                    <a:pt x="1275926" y="2439869"/>
                  </a:cubicBezTo>
                  <a:cubicBezTo>
                    <a:pt x="1275256" y="2439869"/>
                    <a:pt x="1274586" y="2439853"/>
                    <a:pt x="1273916" y="2439848"/>
                  </a:cubicBezTo>
                  <a:cubicBezTo>
                    <a:pt x="810594" y="2439074"/>
                    <a:pt x="379670" y="2170089"/>
                    <a:pt x="158412" y="1801251"/>
                  </a:cubicBezTo>
                  <a:lnTo>
                    <a:pt x="117851" y="1741441"/>
                  </a:lnTo>
                  <a:cubicBezTo>
                    <a:pt x="43530" y="1583869"/>
                    <a:pt x="1902" y="1407839"/>
                    <a:pt x="1902" y="1222066"/>
                  </a:cubicBezTo>
                  <a:cubicBezTo>
                    <a:pt x="1902" y="1042093"/>
                    <a:pt x="40933" y="871251"/>
                    <a:pt x="110941" y="717491"/>
                  </a:cubicBezTo>
                  <a:cubicBezTo>
                    <a:pt x="133168" y="668686"/>
                    <a:pt x="158553" y="621629"/>
                    <a:pt x="186770" y="576522"/>
                  </a:cubicBezTo>
                  <a:cubicBezTo>
                    <a:pt x="258984" y="458541"/>
                    <a:pt x="350549" y="356276"/>
                    <a:pt x="457225" y="271985"/>
                  </a:cubicBezTo>
                  <a:cubicBezTo>
                    <a:pt x="652810" y="114571"/>
                    <a:pt x="897972" y="16313"/>
                    <a:pt x="1165629" y="4367"/>
                  </a:cubicBezTo>
                  <a:cubicBezTo>
                    <a:pt x="1201970" y="1650"/>
                    <a:pt x="1238746" y="223"/>
                    <a:pt x="1275926" y="223"/>
                  </a:cubicBezTo>
                  <a:cubicBezTo>
                    <a:pt x="1448739" y="223"/>
                    <a:pt x="1610966" y="29763"/>
                    <a:pt x="1758328" y="88140"/>
                  </a:cubicBezTo>
                  <a:cubicBezTo>
                    <a:pt x="2168305" y="234414"/>
                    <a:pt x="2423089" y="530684"/>
                    <a:pt x="2554469" y="722849"/>
                  </a:cubicBezTo>
                  <a:cubicBezTo>
                    <a:pt x="2750299" y="274942"/>
                    <a:pt x="3196137" y="3637"/>
                    <a:pt x="3718120" y="3637"/>
                  </a:cubicBezTo>
                  <a:cubicBezTo>
                    <a:pt x="4030084" y="3637"/>
                    <a:pt x="4307629" y="99711"/>
                    <a:pt x="4525282" y="288397"/>
                  </a:cubicBezTo>
                  <a:cubicBezTo>
                    <a:pt x="4605141" y="360953"/>
                    <a:pt x="4661433" y="448032"/>
                    <a:pt x="4661433" y="527891"/>
                  </a:cubicBezTo>
                  <a:cubicBezTo>
                    <a:pt x="4661433" y="702011"/>
                    <a:pt x="4556358" y="807042"/>
                    <a:pt x="4382200" y="807042"/>
                  </a:cubicBezTo>
                </a:path>
              </a:pathLst>
            </a:custGeom>
            <a:grpFill/>
            <a:ln w="5441" cap="flat">
              <a:noFill/>
              <a:prstDash val="solid"/>
              <a:miter/>
            </a:ln>
          </p:spPr>
          <p:txBody>
            <a:bodyPr rtlCol="0" anchor="ctr"/>
            <a:lstStyle/>
            <a:p>
              <a:endParaRPr lang="es-CO"/>
            </a:p>
          </p:txBody>
        </p:sp>
        <p:sp>
          <p:nvSpPr>
            <p:cNvPr id="11" name="Forma libre: forma 10">
              <a:extLst>
                <a:ext uri="{FF2B5EF4-FFF2-40B4-BE49-F238E27FC236}">
                  <a16:creationId xmlns:a16="http://schemas.microsoft.com/office/drawing/2014/main" id="{3D1B7CD3-9FD3-4F36-82B6-689D3B878B34}"/>
                </a:ext>
              </a:extLst>
            </p:cNvPr>
            <p:cNvSpPr/>
            <p:nvPr/>
          </p:nvSpPr>
          <p:spPr>
            <a:xfrm flipV="1">
              <a:off x="1621528" y="4602691"/>
              <a:ext cx="261649" cy="354909"/>
            </a:xfrm>
            <a:custGeom>
              <a:avLst/>
              <a:gdLst>
                <a:gd name="connsiteX0" fmla="*/ 131802 w 261649"/>
                <a:gd name="connsiteY0" fmla="*/ 355741 h 354909"/>
                <a:gd name="connsiteX1" fmla="*/ 259719 w 261649"/>
                <a:gd name="connsiteY1" fmla="*/ 273503 h 354909"/>
                <a:gd name="connsiteX2" fmla="*/ 253953 w 261649"/>
                <a:gd name="connsiteY2" fmla="*/ 261001 h 354909"/>
                <a:gd name="connsiteX3" fmla="*/ 239044 w 261649"/>
                <a:gd name="connsiteY3" fmla="*/ 255714 h 354909"/>
                <a:gd name="connsiteX4" fmla="*/ 226536 w 261649"/>
                <a:gd name="connsiteY4" fmla="*/ 261480 h 354909"/>
                <a:gd name="connsiteX5" fmla="*/ 131802 w 261649"/>
                <a:gd name="connsiteY5" fmla="*/ 323522 h 354909"/>
                <a:gd name="connsiteX6" fmla="*/ 35139 w 261649"/>
                <a:gd name="connsiteY6" fmla="*/ 235512 h 354909"/>
                <a:gd name="connsiteX7" fmla="*/ 35139 w 261649"/>
                <a:gd name="connsiteY7" fmla="*/ 121055 h 354909"/>
                <a:gd name="connsiteX8" fmla="*/ 131802 w 261649"/>
                <a:gd name="connsiteY8" fmla="*/ 33051 h 354909"/>
                <a:gd name="connsiteX9" fmla="*/ 227500 w 261649"/>
                <a:gd name="connsiteY9" fmla="*/ 96530 h 354909"/>
                <a:gd name="connsiteX10" fmla="*/ 240002 w 261649"/>
                <a:gd name="connsiteY10" fmla="*/ 102781 h 354909"/>
                <a:gd name="connsiteX11" fmla="*/ 254911 w 261649"/>
                <a:gd name="connsiteY11" fmla="*/ 97015 h 354909"/>
                <a:gd name="connsiteX12" fmla="*/ 260683 w 261649"/>
                <a:gd name="connsiteY12" fmla="*/ 84992 h 354909"/>
                <a:gd name="connsiteX13" fmla="*/ 131802 w 261649"/>
                <a:gd name="connsiteY13" fmla="*/ 832 h 354909"/>
                <a:gd name="connsiteX14" fmla="*/ 34 w 261649"/>
                <a:gd name="connsiteY14" fmla="*/ 121540 h 354909"/>
                <a:gd name="connsiteX15" fmla="*/ 34 w 261649"/>
                <a:gd name="connsiteY15" fmla="*/ 235033 h 354909"/>
                <a:gd name="connsiteX16" fmla="*/ 131802 w 261649"/>
                <a:gd name="connsiteY16" fmla="*/ 355741 h 35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1649" h="354909">
                  <a:moveTo>
                    <a:pt x="131802" y="355741"/>
                  </a:moveTo>
                  <a:cubicBezTo>
                    <a:pt x="205382" y="355741"/>
                    <a:pt x="242888" y="326887"/>
                    <a:pt x="259719" y="273503"/>
                  </a:cubicBezTo>
                  <a:cubicBezTo>
                    <a:pt x="262131" y="266294"/>
                    <a:pt x="260683" y="263408"/>
                    <a:pt x="253953" y="261001"/>
                  </a:cubicBezTo>
                  <a:lnTo>
                    <a:pt x="239044" y="255714"/>
                  </a:lnTo>
                  <a:cubicBezTo>
                    <a:pt x="232308" y="253786"/>
                    <a:pt x="229428" y="254750"/>
                    <a:pt x="226536" y="261480"/>
                  </a:cubicBezTo>
                  <a:cubicBezTo>
                    <a:pt x="213555" y="303321"/>
                    <a:pt x="187103" y="323522"/>
                    <a:pt x="131802" y="323522"/>
                  </a:cubicBezTo>
                  <a:cubicBezTo>
                    <a:pt x="68322" y="323522"/>
                    <a:pt x="35139" y="290819"/>
                    <a:pt x="35139" y="235512"/>
                  </a:cubicBezTo>
                  <a:lnTo>
                    <a:pt x="35139" y="121055"/>
                  </a:lnTo>
                  <a:cubicBezTo>
                    <a:pt x="35139" y="66239"/>
                    <a:pt x="68807" y="33051"/>
                    <a:pt x="131802" y="33051"/>
                  </a:cubicBezTo>
                  <a:cubicBezTo>
                    <a:pt x="188551" y="33051"/>
                    <a:pt x="214513" y="54695"/>
                    <a:pt x="227500" y="96530"/>
                  </a:cubicBezTo>
                  <a:cubicBezTo>
                    <a:pt x="230386" y="103266"/>
                    <a:pt x="233272" y="104709"/>
                    <a:pt x="240002" y="102781"/>
                  </a:cubicBezTo>
                  <a:lnTo>
                    <a:pt x="254911" y="97015"/>
                  </a:lnTo>
                  <a:cubicBezTo>
                    <a:pt x="261167" y="94608"/>
                    <a:pt x="263084" y="91722"/>
                    <a:pt x="260683" y="84992"/>
                  </a:cubicBezTo>
                  <a:cubicBezTo>
                    <a:pt x="243852" y="31128"/>
                    <a:pt x="206819" y="832"/>
                    <a:pt x="131802" y="832"/>
                  </a:cubicBezTo>
                  <a:cubicBezTo>
                    <a:pt x="47162" y="832"/>
                    <a:pt x="34" y="46516"/>
                    <a:pt x="34" y="121540"/>
                  </a:cubicBezTo>
                  <a:lnTo>
                    <a:pt x="34" y="235033"/>
                  </a:lnTo>
                  <a:cubicBezTo>
                    <a:pt x="34" y="310051"/>
                    <a:pt x="45719" y="355741"/>
                    <a:pt x="131802" y="355741"/>
                  </a:cubicBezTo>
                </a:path>
              </a:pathLst>
            </a:custGeom>
            <a:grpFill/>
            <a:ln w="5441" cap="flat">
              <a:noFill/>
              <a:prstDash val="solid"/>
              <a:miter/>
            </a:ln>
          </p:spPr>
          <p:txBody>
            <a:bodyPr rtlCol="0" anchor="ctr"/>
            <a:lstStyle/>
            <a:p>
              <a:endParaRPr lang="es-CO"/>
            </a:p>
          </p:txBody>
        </p:sp>
        <p:sp>
          <p:nvSpPr>
            <p:cNvPr id="12" name="Forma libre: forma 11">
              <a:extLst>
                <a:ext uri="{FF2B5EF4-FFF2-40B4-BE49-F238E27FC236}">
                  <a16:creationId xmlns:a16="http://schemas.microsoft.com/office/drawing/2014/main" id="{E7B1EBE3-BACA-4625-B9B6-CE7EB60640C2}"/>
                </a:ext>
              </a:extLst>
            </p:cNvPr>
            <p:cNvSpPr/>
            <p:nvPr/>
          </p:nvSpPr>
          <p:spPr>
            <a:xfrm flipV="1">
              <a:off x="1917733" y="4601838"/>
              <a:ext cx="201018" cy="355756"/>
            </a:xfrm>
            <a:custGeom>
              <a:avLst/>
              <a:gdLst>
                <a:gd name="connsiteX0" fmla="*/ 147742 w 201018"/>
                <a:gd name="connsiteY0" fmla="*/ 352849 h 355756"/>
                <a:gd name="connsiteX1" fmla="*/ 154957 w 201018"/>
                <a:gd name="connsiteY1" fmla="*/ 344191 h 355756"/>
                <a:gd name="connsiteX2" fmla="*/ 153514 w 201018"/>
                <a:gd name="connsiteY2" fmla="*/ 334096 h 355756"/>
                <a:gd name="connsiteX3" fmla="*/ 68875 w 201018"/>
                <a:gd name="connsiteY3" fmla="*/ 289369 h 355756"/>
                <a:gd name="connsiteX4" fmla="*/ 57331 w 201018"/>
                <a:gd name="connsiteY4" fmla="*/ 290333 h 355756"/>
                <a:gd name="connsiteX5" fmla="*/ 53008 w 201018"/>
                <a:gd name="connsiteY5" fmla="*/ 295621 h 355756"/>
                <a:gd name="connsiteX6" fmla="*/ 53481 w 201018"/>
                <a:gd name="connsiteY6" fmla="*/ 305242 h 355756"/>
                <a:gd name="connsiteX7" fmla="*/ 131391 w 201018"/>
                <a:gd name="connsiteY7" fmla="*/ 353813 h 355756"/>
                <a:gd name="connsiteX8" fmla="*/ 147742 w 201018"/>
                <a:gd name="connsiteY8" fmla="*/ 352849 h 355756"/>
                <a:gd name="connsiteX9" fmla="*/ 102537 w 201018"/>
                <a:gd name="connsiteY9" fmla="*/ 122977 h 355756"/>
                <a:gd name="connsiteX10" fmla="*/ 33285 w 201018"/>
                <a:gd name="connsiteY10" fmla="*/ 75849 h 355756"/>
                <a:gd name="connsiteX11" fmla="*/ 101573 w 201018"/>
                <a:gd name="connsiteY11" fmla="*/ 27757 h 355756"/>
                <a:gd name="connsiteX12" fmla="*/ 159765 w 201018"/>
                <a:gd name="connsiteY12" fmla="*/ 35451 h 355756"/>
                <a:gd name="connsiteX13" fmla="*/ 168902 w 201018"/>
                <a:gd name="connsiteY13" fmla="*/ 49396 h 355756"/>
                <a:gd name="connsiteX14" fmla="*/ 168902 w 201018"/>
                <a:gd name="connsiteY14" fmla="*/ 118648 h 355756"/>
                <a:gd name="connsiteX15" fmla="*/ 102537 w 201018"/>
                <a:gd name="connsiteY15" fmla="*/ 122977 h 355756"/>
                <a:gd name="connsiteX16" fmla="*/ 104943 w 201018"/>
                <a:gd name="connsiteY16" fmla="*/ 261959 h 355756"/>
                <a:gd name="connsiteX17" fmla="*/ 201127 w 201018"/>
                <a:gd name="connsiteY17" fmla="*/ 166739 h 355756"/>
                <a:gd name="connsiteX18" fmla="*/ 201127 w 201018"/>
                <a:gd name="connsiteY18" fmla="*/ 40744 h 355756"/>
                <a:gd name="connsiteX19" fmla="*/ 183811 w 201018"/>
                <a:gd name="connsiteY19" fmla="*/ 13327 h 355756"/>
                <a:gd name="connsiteX20" fmla="*/ 103980 w 201018"/>
                <a:gd name="connsiteY20" fmla="*/ 831 h 355756"/>
                <a:gd name="connsiteX21" fmla="*/ 108 w 201018"/>
                <a:gd name="connsiteY21" fmla="*/ 75370 h 355756"/>
                <a:gd name="connsiteX22" fmla="*/ 105902 w 201018"/>
                <a:gd name="connsiteY22" fmla="*/ 149908 h 355756"/>
                <a:gd name="connsiteX23" fmla="*/ 168902 w 201018"/>
                <a:gd name="connsiteY23" fmla="*/ 145100 h 355756"/>
                <a:gd name="connsiteX24" fmla="*/ 168902 w 201018"/>
                <a:gd name="connsiteY24" fmla="*/ 167218 h 355756"/>
                <a:gd name="connsiteX25" fmla="*/ 103980 w 201018"/>
                <a:gd name="connsiteY25" fmla="*/ 233105 h 355756"/>
                <a:gd name="connsiteX26" fmla="*/ 36656 w 201018"/>
                <a:gd name="connsiteY26" fmla="*/ 198000 h 355756"/>
                <a:gd name="connsiteX27" fmla="*/ 24633 w 201018"/>
                <a:gd name="connsiteY27" fmla="*/ 194150 h 355756"/>
                <a:gd name="connsiteX28" fmla="*/ 13089 w 201018"/>
                <a:gd name="connsiteY28" fmla="*/ 198958 h 355756"/>
                <a:gd name="connsiteX29" fmla="*/ 8281 w 201018"/>
                <a:gd name="connsiteY29" fmla="*/ 211466 h 355756"/>
                <a:gd name="connsiteX30" fmla="*/ 104943 w 201018"/>
                <a:gd name="connsiteY30" fmla="*/ 261959 h 35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1018" h="355756">
                  <a:moveTo>
                    <a:pt x="147742" y="352849"/>
                  </a:moveTo>
                  <a:lnTo>
                    <a:pt x="154957" y="344191"/>
                  </a:lnTo>
                  <a:cubicBezTo>
                    <a:pt x="159286" y="338904"/>
                    <a:pt x="159765" y="336497"/>
                    <a:pt x="153514" y="334096"/>
                  </a:cubicBezTo>
                  <a:lnTo>
                    <a:pt x="68875" y="289369"/>
                  </a:lnTo>
                  <a:cubicBezTo>
                    <a:pt x="63103" y="287447"/>
                    <a:pt x="60222" y="286963"/>
                    <a:pt x="57331" y="290333"/>
                  </a:cubicBezTo>
                  <a:lnTo>
                    <a:pt x="53008" y="295621"/>
                  </a:lnTo>
                  <a:cubicBezTo>
                    <a:pt x="49163" y="300434"/>
                    <a:pt x="49163" y="302835"/>
                    <a:pt x="53481" y="305242"/>
                  </a:cubicBezTo>
                  <a:lnTo>
                    <a:pt x="131391" y="353813"/>
                  </a:lnTo>
                  <a:cubicBezTo>
                    <a:pt x="137647" y="356699"/>
                    <a:pt x="142934" y="358621"/>
                    <a:pt x="147742" y="352849"/>
                  </a:cubicBezTo>
                  <a:moveTo>
                    <a:pt x="102537" y="122977"/>
                  </a:moveTo>
                  <a:cubicBezTo>
                    <a:pt x="50601" y="122977"/>
                    <a:pt x="33285" y="108552"/>
                    <a:pt x="33285" y="75849"/>
                  </a:cubicBezTo>
                  <a:cubicBezTo>
                    <a:pt x="33285" y="45552"/>
                    <a:pt x="45308" y="27757"/>
                    <a:pt x="101573" y="27757"/>
                  </a:cubicBezTo>
                  <a:cubicBezTo>
                    <a:pt x="128510" y="27757"/>
                    <a:pt x="146299" y="30643"/>
                    <a:pt x="159765" y="35451"/>
                  </a:cubicBezTo>
                  <a:cubicBezTo>
                    <a:pt x="166980" y="38337"/>
                    <a:pt x="168902" y="40265"/>
                    <a:pt x="168902" y="49396"/>
                  </a:cubicBezTo>
                  <a:lnTo>
                    <a:pt x="168902" y="118648"/>
                  </a:lnTo>
                  <a:cubicBezTo>
                    <a:pt x="159286" y="119611"/>
                    <a:pt x="130427" y="122977"/>
                    <a:pt x="102537" y="122977"/>
                  </a:cubicBezTo>
                  <a:moveTo>
                    <a:pt x="104943" y="261959"/>
                  </a:moveTo>
                  <a:cubicBezTo>
                    <a:pt x="181410" y="261959"/>
                    <a:pt x="201127" y="218675"/>
                    <a:pt x="201127" y="166739"/>
                  </a:cubicBezTo>
                  <a:lnTo>
                    <a:pt x="201127" y="40744"/>
                  </a:lnTo>
                  <a:cubicBezTo>
                    <a:pt x="201127" y="23913"/>
                    <a:pt x="197277" y="19105"/>
                    <a:pt x="183811" y="13327"/>
                  </a:cubicBezTo>
                  <a:cubicBezTo>
                    <a:pt x="166016" y="5633"/>
                    <a:pt x="140533" y="831"/>
                    <a:pt x="103980" y="831"/>
                  </a:cubicBezTo>
                  <a:cubicBezTo>
                    <a:pt x="20304" y="831"/>
                    <a:pt x="108" y="27278"/>
                    <a:pt x="108" y="75370"/>
                  </a:cubicBezTo>
                  <a:cubicBezTo>
                    <a:pt x="108" y="130671"/>
                    <a:pt x="30399" y="149908"/>
                    <a:pt x="105902" y="149908"/>
                  </a:cubicBezTo>
                  <a:cubicBezTo>
                    <a:pt x="134276" y="149908"/>
                    <a:pt x="160250" y="146059"/>
                    <a:pt x="168902" y="145100"/>
                  </a:cubicBezTo>
                  <a:lnTo>
                    <a:pt x="168902" y="167218"/>
                  </a:lnTo>
                  <a:cubicBezTo>
                    <a:pt x="168902" y="204730"/>
                    <a:pt x="156400" y="233105"/>
                    <a:pt x="103980" y="233105"/>
                  </a:cubicBezTo>
                  <a:cubicBezTo>
                    <a:pt x="70318" y="233105"/>
                    <a:pt x="49163" y="220123"/>
                    <a:pt x="36656" y="198000"/>
                  </a:cubicBezTo>
                  <a:cubicBezTo>
                    <a:pt x="32811" y="192707"/>
                    <a:pt x="30884" y="191264"/>
                    <a:pt x="24633" y="194150"/>
                  </a:cubicBezTo>
                  <a:lnTo>
                    <a:pt x="13089" y="198958"/>
                  </a:lnTo>
                  <a:cubicBezTo>
                    <a:pt x="6838" y="201365"/>
                    <a:pt x="4916" y="204730"/>
                    <a:pt x="8281" y="211466"/>
                  </a:cubicBezTo>
                  <a:cubicBezTo>
                    <a:pt x="25112" y="243205"/>
                    <a:pt x="56373" y="261959"/>
                    <a:pt x="104943" y="261959"/>
                  </a:cubicBezTo>
                </a:path>
              </a:pathLst>
            </a:custGeom>
            <a:grpFill/>
            <a:ln w="5441" cap="flat">
              <a:noFill/>
              <a:prstDash val="solid"/>
              <a:miter/>
            </a:ln>
          </p:spPr>
          <p:txBody>
            <a:bodyPr rtlCol="0" anchor="ctr"/>
            <a:lstStyle/>
            <a:p>
              <a:endParaRPr lang="es-CO"/>
            </a:p>
          </p:txBody>
        </p:sp>
        <p:sp>
          <p:nvSpPr>
            <p:cNvPr id="13" name="Forma libre: forma 12">
              <a:extLst>
                <a:ext uri="{FF2B5EF4-FFF2-40B4-BE49-F238E27FC236}">
                  <a16:creationId xmlns:a16="http://schemas.microsoft.com/office/drawing/2014/main" id="{FD442E75-038B-4027-B2F6-9623AC264DCD}"/>
                </a:ext>
              </a:extLst>
            </p:cNvPr>
            <p:cNvSpPr/>
            <p:nvPr/>
          </p:nvSpPr>
          <p:spPr>
            <a:xfrm flipV="1">
              <a:off x="2176922" y="4696467"/>
              <a:ext cx="332301" cy="254397"/>
            </a:xfrm>
            <a:custGeom>
              <a:avLst/>
              <a:gdLst>
                <a:gd name="connsiteX0" fmla="*/ 244490 w 332301"/>
                <a:gd name="connsiteY0" fmla="*/ 255231 h 254397"/>
                <a:gd name="connsiteX1" fmla="*/ 332494 w 332301"/>
                <a:gd name="connsiteY1" fmla="*/ 163861 h 254397"/>
                <a:gd name="connsiteX2" fmla="*/ 332494 w 332301"/>
                <a:gd name="connsiteY2" fmla="*/ 9491 h 254397"/>
                <a:gd name="connsiteX3" fmla="*/ 323837 w 332301"/>
                <a:gd name="connsiteY3" fmla="*/ 833 h 254397"/>
                <a:gd name="connsiteX4" fmla="*/ 308933 w 332301"/>
                <a:gd name="connsiteY4" fmla="*/ 833 h 254397"/>
                <a:gd name="connsiteX5" fmla="*/ 300275 w 332301"/>
                <a:gd name="connsiteY5" fmla="*/ 9491 h 254397"/>
                <a:gd name="connsiteX6" fmla="*/ 300275 w 332301"/>
                <a:gd name="connsiteY6" fmla="*/ 162418 h 254397"/>
                <a:gd name="connsiteX7" fmla="*/ 240640 w 332301"/>
                <a:gd name="connsiteY7" fmla="*/ 225413 h 254397"/>
                <a:gd name="connsiteX8" fmla="*/ 175238 w 332301"/>
                <a:gd name="connsiteY8" fmla="*/ 209061 h 254397"/>
                <a:gd name="connsiteX9" fmla="*/ 184375 w 332301"/>
                <a:gd name="connsiteY9" fmla="*/ 163861 h 254397"/>
                <a:gd name="connsiteX10" fmla="*/ 184375 w 332301"/>
                <a:gd name="connsiteY10" fmla="*/ 9491 h 254397"/>
                <a:gd name="connsiteX11" fmla="*/ 175718 w 332301"/>
                <a:gd name="connsiteY11" fmla="*/ 833 h 254397"/>
                <a:gd name="connsiteX12" fmla="*/ 160814 w 332301"/>
                <a:gd name="connsiteY12" fmla="*/ 833 h 254397"/>
                <a:gd name="connsiteX13" fmla="*/ 152156 w 332301"/>
                <a:gd name="connsiteY13" fmla="*/ 9491 h 254397"/>
                <a:gd name="connsiteX14" fmla="*/ 152156 w 332301"/>
                <a:gd name="connsiteY14" fmla="*/ 162418 h 254397"/>
                <a:gd name="connsiteX15" fmla="*/ 91078 w 332301"/>
                <a:gd name="connsiteY15" fmla="*/ 225413 h 254397"/>
                <a:gd name="connsiteX16" fmla="*/ 40585 w 332301"/>
                <a:gd name="connsiteY16" fmla="*/ 215797 h 254397"/>
                <a:gd name="connsiteX17" fmla="*/ 32891 w 332301"/>
                <a:gd name="connsiteY17" fmla="*/ 202815 h 254397"/>
                <a:gd name="connsiteX18" fmla="*/ 32891 w 332301"/>
                <a:gd name="connsiteY18" fmla="*/ 9491 h 254397"/>
                <a:gd name="connsiteX19" fmla="*/ 24239 w 332301"/>
                <a:gd name="connsiteY19" fmla="*/ 833 h 254397"/>
                <a:gd name="connsiteX20" fmla="*/ 8851 w 332301"/>
                <a:gd name="connsiteY20" fmla="*/ 833 h 254397"/>
                <a:gd name="connsiteX21" fmla="*/ 193 w 332301"/>
                <a:gd name="connsiteY21" fmla="*/ 9491 h 254397"/>
                <a:gd name="connsiteX22" fmla="*/ 193 w 332301"/>
                <a:gd name="connsiteY22" fmla="*/ 212432 h 254397"/>
                <a:gd name="connsiteX23" fmla="*/ 18462 w 332301"/>
                <a:gd name="connsiteY23" fmla="*/ 239843 h 254397"/>
                <a:gd name="connsiteX24" fmla="*/ 95407 w 332301"/>
                <a:gd name="connsiteY24" fmla="*/ 255231 h 254397"/>
                <a:gd name="connsiteX25" fmla="*/ 157449 w 332301"/>
                <a:gd name="connsiteY25" fmla="*/ 234550 h 254397"/>
                <a:gd name="connsiteX26" fmla="*/ 244490 w 332301"/>
                <a:gd name="connsiteY26" fmla="*/ 255231 h 25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2301" h="254397">
                  <a:moveTo>
                    <a:pt x="244490" y="255231"/>
                  </a:moveTo>
                  <a:cubicBezTo>
                    <a:pt x="305568" y="255231"/>
                    <a:pt x="332494" y="223012"/>
                    <a:pt x="332494" y="163861"/>
                  </a:cubicBezTo>
                  <a:lnTo>
                    <a:pt x="332494" y="9491"/>
                  </a:lnTo>
                  <a:cubicBezTo>
                    <a:pt x="332494" y="2755"/>
                    <a:pt x="330572" y="833"/>
                    <a:pt x="323837" y="833"/>
                  </a:cubicBezTo>
                  <a:lnTo>
                    <a:pt x="308933" y="833"/>
                  </a:lnTo>
                  <a:cubicBezTo>
                    <a:pt x="302198" y="833"/>
                    <a:pt x="300275" y="2755"/>
                    <a:pt x="300275" y="9491"/>
                  </a:cubicBezTo>
                  <a:lnTo>
                    <a:pt x="300275" y="162418"/>
                  </a:lnTo>
                  <a:cubicBezTo>
                    <a:pt x="300275" y="205217"/>
                    <a:pt x="281038" y="225413"/>
                    <a:pt x="240640" y="225413"/>
                  </a:cubicBezTo>
                  <a:cubicBezTo>
                    <a:pt x="207942" y="225413"/>
                    <a:pt x="184375" y="213875"/>
                    <a:pt x="175238" y="209061"/>
                  </a:cubicBezTo>
                  <a:cubicBezTo>
                    <a:pt x="181495" y="197038"/>
                    <a:pt x="184375" y="182135"/>
                    <a:pt x="184375" y="163861"/>
                  </a:cubicBezTo>
                  <a:lnTo>
                    <a:pt x="184375" y="9491"/>
                  </a:lnTo>
                  <a:cubicBezTo>
                    <a:pt x="184375" y="2755"/>
                    <a:pt x="182453" y="833"/>
                    <a:pt x="175718" y="833"/>
                  </a:cubicBezTo>
                  <a:lnTo>
                    <a:pt x="160814" y="833"/>
                  </a:lnTo>
                  <a:cubicBezTo>
                    <a:pt x="154079" y="833"/>
                    <a:pt x="152156" y="2755"/>
                    <a:pt x="152156" y="9491"/>
                  </a:cubicBezTo>
                  <a:lnTo>
                    <a:pt x="152156" y="162418"/>
                  </a:lnTo>
                  <a:cubicBezTo>
                    <a:pt x="152156" y="205217"/>
                    <a:pt x="131960" y="225413"/>
                    <a:pt x="91078" y="225413"/>
                  </a:cubicBezTo>
                  <a:cubicBezTo>
                    <a:pt x="69445" y="225413"/>
                    <a:pt x="55015" y="222048"/>
                    <a:pt x="40585" y="215797"/>
                  </a:cubicBezTo>
                  <a:cubicBezTo>
                    <a:pt x="33376" y="212432"/>
                    <a:pt x="32891" y="208103"/>
                    <a:pt x="32891" y="202815"/>
                  </a:cubicBezTo>
                  <a:lnTo>
                    <a:pt x="32891" y="9491"/>
                  </a:lnTo>
                  <a:cubicBezTo>
                    <a:pt x="32891" y="2755"/>
                    <a:pt x="30485" y="833"/>
                    <a:pt x="24239" y="833"/>
                  </a:cubicBezTo>
                  <a:lnTo>
                    <a:pt x="8851" y="833"/>
                  </a:lnTo>
                  <a:cubicBezTo>
                    <a:pt x="2594" y="833"/>
                    <a:pt x="193" y="2755"/>
                    <a:pt x="193" y="9491"/>
                  </a:cubicBezTo>
                  <a:lnTo>
                    <a:pt x="193" y="212432"/>
                  </a:lnTo>
                  <a:cubicBezTo>
                    <a:pt x="193" y="227335"/>
                    <a:pt x="4037" y="233591"/>
                    <a:pt x="18462" y="239843"/>
                  </a:cubicBezTo>
                  <a:cubicBezTo>
                    <a:pt x="35777" y="247537"/>
                    <a:pt x="59344" y="255231"/>
                    <a:pt x="95407" y="255231"/>
                  </a:cubicBezTo>
                  <a:cubicBezTo>
                    <a:pt x="122818" y="255231"/>
                    <a:pt x="143499" y="248016"/>
                    <a:pt x="157449" y="234550"/>
                  </a:cubicBezTo>
                  <a:cubicBezTo>
                    <a:pt x="168024" y="239358"/>
                    <a:pt x="197847" y="255231"/>
                    <a:pt x="244490" y="255231"/>
                  </a:cubicBezTo>
                </a:path>
              </a:pathLst>
            </a:custGeom>
            <a:grpFill/>
            <a:ln w="5441" cap="flat">
              <a:noFill/>
              <a:prstDash val="solid"/>
              <a:miter/>
            </a:ln>
          </p:spPr>
          <p:txBody>
            <a:bodyPr rtlCol="0" anchor="ctr"/>
            <a:lstStyle/>
            <a:p>
              <a:endParaRPr lang="es-CO"/>
            </a:p>
          </p:txBody>
        </p:sp>
        <p:sp>
          <p:nvSpPr>
            <p:cNvPr id="14" name="Forma libre: forma 13">
              <a:extLst>
                <a:ext uri="{FF2B5EF4-FFF2-40B4-BE49-F238E27FC236}">
                  <a16:creationId xmlns:a16="http://schemas.microsoft.com/office/drawing/2014/main" id="{2067BDE5-632C-4FA4-A681-5E339127B53B}"/>
                </a:ext>
              </a:extLst>
            </p:cNvPr>
            <p:cNvSpPr/>
            <p:nvPr/>
          </p:nvSpPr>
          <p:spPr>
            <a:xfrm flipV="1">
              <a:off x="2556798" y="4696467"/>
              <a:ext cx="201013" cy="261133"/>
            </a:xfrm>
            <a:custGeom>
              <a:avLst/>
              <a:gdLst>
                <a:gd name="connsiteX0" fmla="*/ 102690 w 201013"/>
                <a:gd name="connsiteY0" fmla="*/ 122960 h 261133"/>
                <a:gd name="connsiteX1" fmla="*/ 33439 w 201013"/>
                <a:gd name="connsiteY1" fmla="*/ 75832 h 261133"/>
                <a:gd name="connsiteX2" fmla="*/ 101727 w 201013"/>
                <a:gd name="connsiteY2" fmla="*/ 27741 h 261133"/>
                <a:gd name="connsiteX3" fmla="*/ 159919 w 201013"/>
                <a:gd name="connsiteY3" fmla="*/ 35435 h 261133"/>
                <a:gd name="connsiteX4" fmla="*/ 169056 w 201013"/>
                <a:gd name="connsiteY4" fmla="*/ 49380 h 261133"/>
                <a:gd name="connsiteX5" fmla="*/ 169056 w 201013"/>
                <a:gd name="connsiteY5" fmla="*/ 118631 h 261133"/>
                <a:gd name="connsiteX6" fmla="*/ 102690 w 201013"/>
                <a:gd name="connsiteY6" fmla="*/ 122960 h 261133"/>
                <a:gd name="connsiteX7" fmla="*/ 105092 w 201013"/>
                <a:gd name="connsiteY7" fmla="*/ 261942 h 261133"/>
                <a:gd name="connsiteX8" fmla="*/ 201269 w 201013"/>
                <a:gd name="connsiteY8" fmla="*/ 166723 h 261133"/>
                <a:gd name="connsiteX9" fmla="*/ 201269 w 201013"/>
                <a:gd name="connsiteY9" fmla="*/ 40722 h 261133"/>
                <a:gd name="connsiteX10" fmla="*/ 183965 w 201013"/>
                <a:gd name="connsiteY10" fmla="*/ 13311 h 261133"/>
                <a:gd name="connsiteX11" fmla="*/ 104133 w 201013"/>
                <a:gd name="connsiteY11" fmla="*/ 809 h 261133"/>
                <a:gd name="connsiteX12" fmla="*/ 256 w 201013"/>
                <a:gd name="connsiteY12" fmla="*/ 75348 h 261133"/>
                <a:gd name="connsiteX13" fmla="*/ 106055 w 201013"/>
                <a:gd name="connsiteY13" fmla="*/ 149892 h 261133"/>
                <a:gd name="connsiteX14" fmla="*/ 169056 w 201013"/>
                <a:gd name="connsiteY14" fmla="*/ 145078 h 261133"/>
                <a:gd name="connsiteX15" fmla="*/ 169056 w 201013"/>
                <a:gd name="connsiteY15" fmla="*/ 167202 h 261133"/>
                <a:gd name="connsiteX16" fmla="*/ 104133 w 201013"/>
                <a:gd name="connsiteY16" fmla="*/ 233088 h 261133"/>
                <a:gd name="connsiteX17" fmla="*/ 36804 w 201013"/>
                <a:gd name="connsiteY17" fmla="*/ 197978 h 261133"/>
                <a:gd name="connsiteX18" fmla="*/ 24781 w 201013"/>
                <a:gd name="connsiteY18" fmla="*/ 194134 h 261133"/>
                <a:gd name="connsiteX19" fmla="*/ 13237 w 201013"/>
                <a:gd name="connsiteY19" fmla="*/ 198942 h 261133"/>
                <a:gd name="connsiteX20" fmla="*/ 8429 w 201013"/>
                <a:gd name="connsiteY20" fmla="*/ 211444 h 261133"/>
                <a:gd name="connsiteX21" fmla="*/ 105092 w 201013"/>
                <a:gd name="connsiteY21" fmla="*/ 261942 h 2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013" h="261133">
                  <a:moveTo>
                    <a:pt x="102690" y="122960"/>
                  </a:moveTo>
                  <a:cubicBezTo>
                    <a:pt x="50749" y="122960"/>
                    <a:pt x="33439" y="108536"/>
                    <a:pt x="33439" y="75832"/>
                  </a:cubicBezTo>
                  <a:cubicBezTo>
                    <a:pt x="33439" y="45535"/>
                    <a:pt x="45462" y="27741"/>
                    <a:pt x="101727" y="27741"/>
                  </a:cubicBezTo>
                  <a:cubicBezTo>
                    <a:pt x="128658" y="27741"/>
                    <a:pt x="146448" y="30627"/>
                    <a:pt x="159919" y="35435"/>
                  </a:cubicBezTo>
                  <a:cubicBezTo>
                    <a:pt x="167128" y="38321"/>
                    <a:pt x="169056" y="40248"/>
                    <a:pt x="169056" y="49380"/>
                  </a:cubicBezTo>
                  <a:lnTo>
                    <a:pt x="169056" y="118631"/>
                  </a:lnTo>
                  <a:cubicBezTo>
                    <a:pt x="159434" y="119595"/>
                    <a:pt x="130580" y="122960"/>
                    <a:pt x="102690" y="122960"/>
                  </a:cubicBezTo>
                  <a:moveTo>
                    <a:pt x="105092" y="261942"/>
                  </a:moveTo>
                  <a:cubicBezTo>
                    <a:pt x="181552" y="261942"/>
                    <a:pt x="201269" y="218659"/>
                    <a:pt x="201269" y="166723"/>
                  </a:cubicBezTo>
                  <a:lnTo>
                    <a:pt x="201269" y="40722"/>
                  </a:lnTo>
                  <a:cubicBezTo>
                    <a:pt x="201269" y="23896"/>
                    <a:pt x="197425" y="19083"/>
                    <a:pt x="183965" y="13311"/>
                  </a:cubicBezTo>
                  <a:cubicBezTo>
                    <a:pt x="166164" y="5617"/>
                    <a:pt x="140681" y="809"/>
                    <a:pt x="104133" y="809"/>
                  </a:cubicBezTo>
                  <a:cubicBezTo>
                    <a:pt x="20452" y="809"/>
                    <a:pt x="256" y="27261"/>
                    <a:pt x="256" y="75348"/>
                  </a:cubicBezTo>
                  <a:cubicBezTo>
                    <a:pt x="256" y="130654"/>
                    <a:pt x="30553" y="149892"/>
                    <a:pt x="106055" y="149892"/>
                  </a:cubicBezTo>
                  <a:cubicBezTo>
                    <a:pt x="134425" y="149892"/>
                    <a:pt x="160398" y="146042"/>
                    <a:pt x="169056" y="145078"/>
                  </a:cubicBezTo>
                  <a:lnTo>
                    <a:pt x="169056" y="167202"/>
                  </a:lnTo>
                  <a:cubicBezTo>
                    <a:pt x="169056" y="204714"/>
                    <a:pt x="156554" y="233088"/>
                    <a:pt x="104133" y="233088"/>
                  </a:cubicBezTo>
                  <a:cubicBezTo>
                    <a:pt x="70466" y="233088"/>
                    <a:pt x="49306" y="220102"/>
                    <a:pt x="36804" y="197978"/>
                  </a:cubicBezTo>
                  <a:cubicBezTo>
                    <a:pt x="32954" y="192691"/>
                    <a:pt x="31032" y="191248"/>
                    <a:pt x="24781" y="194134"/>
                  </a:cubicBezTo>
                  <a:lnTo>
                    <a:pt x="13237" y="198942"/>
                  </a:lnTo>
                  <a:cubicBezTo>
                    <a:pt x="6992" y="201348"/>
                    <a:pt x="5064" y="204714"/>
                    <a:pt x="8429" y="211444"/>
                  </a:cubicBezTo>
                  <a:cubicBezTo>
                    <a:pt x="25260" y="243189"/>
                    <a:pt x="56521" y="261942"/>
                    <a:pt x="105092" y="261942"/>
                  </a:cubicBezTo>
                </a:path>
              </a:pathLst>
            </a:custGeom>
            <a:grpFill/>
            <a:ln w="5441" cap="flat">
              <a:noFill/>
              <a:prstDash val="solid"/>
              <a:miter/>
            </a:ln>
          </p:spPr>
          <p:txBody>
            <a:bodyPr rtlCol="0" anchor="ctr"/>
            <a:lstStyle/>
            <a:p>
              <a:endParaRPr lang="es-CO"/>
            </a:p>
          </p:txBody>
        </p:sp>
        <p:sp>
          <p:nvSpPr>
            <p:cNvPr id="15" name="Forma libre: forma 14">
              <a:extLst>
                <a:ext uri="{FF2B5EF4-FFF2-40B4-BE49-F238E27FC236}">
                  <a16:creationId xmlns:a16="http://schemas.microsoft.com/office/drawing/2014/main" id="{0AED6540-FAFF-40EC-9464-96ADF015D4A7}"/>
                </a:ext>
              </a:extLst>
            </p:cNvPr>
            <p:cNvSpPr/>
            <p:nvPr/>
          </p:nvSpPr>
          <p:spPr>
            <a:xfrm flipV="1">
              <a:off x="2815982" y="4696467"/>
              <a:ext cx="128881" cy="254397"/>
            </a:xfrm>
            <a:custGeom>
              <a:avLst/>
              <a:gdLst>
                <a:gd name="connsiteX0" fmla="*/ 120550 w 128881"/>
                <a:gd name="connsiteY0" fmla="*/ 255231 h 254397"/>
                <a:gd name="connsiteX1" fmla="*/ 129202 w 128881"/>
                <a:gd name="connsiteY1" fmla="*/ 246573 h 254397"/>
                <a:gd name="connsiteX2" fmla="*/ 129202 w 128881"/>
                <a:gd name="connsiteY2" fmla="*/ 234071 h 254397"/>
                <a:gd name="connsiteX3" fmla="*/ 120550 w 128881"/>
                <a:gd name="connsiteY3" fmla="*/ 225413 h 254397"/>
                <a:gd name="connsiteX4" fmla="*/ 104677 w 128881"/>
                <a:gd name="connsiteY4" fmla="*/ 225413 h 254397"/>
                <a:gd name="connsiteX5" fmla="*/ 41197 w 128881"/>
                <a:gd name="connsiteY5" fmla="*/ 215312 h 254397"/>
                <a:gd name="connsiteX6" fmla="*/ 33024 w 128881"/>
                <a:gd name="connsiteY6" fmla="*/ 202815 h 254397"/>
                <a:gd name="connsiteX7" fmla="*/ 33024 w 128881"/>
                <a:gd name="connsiteY7" fmla="*/ 9491 h 254397"/>
                <a:gd name="connsiteX8" fmla="*/ 24366 w 128881"/>
                <a:gd name="connsiteY8" fmla="*/ 833 h 254397"/>
                <a:gd name="connsiteX9" fmla="*/ 8978 w 128881"/>
                <a:gd name="connsiteY9" fmla="*/ 833 h 254397"/>
                <a:gd name="connsiteX10" fmla="*/ 321 w 128881"/>
                <a:gd name="connsiteY10" fmla="*/ 9491 h 254397"/>
                <a:gd name="connsiteX11" fmla="*/ 321 w 128881"/>
                <a:gd name="connsiteY11" fmla="*/ 213390 h 254397"/>
                <a:gd name="connsiteX12" fmla="*/ 18595 w 128881"/>
                <a:gd name="connsiteY12" fmla="*/ 240322 h 254397"/>
                <a:gd name="connsiteX13" fmla="*/ 105641 w 128881"/>
                <a:gd name="connsiteY13" fmla="*/ 255231 h 25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881" h="254397">
                  <a:moveTo>
                    <a:pt x="120550" y="255231"/>
                  </a:moveTo>
                  <a:cubicBezTo>
                    <a:pt x="127280" y="255231"/>
                    <a:pt x="129202" y="252824"/>
                    <a:pt x="129202" y="246573"/>
                  </a:cubicBezTo>
                  <a:lnTo>
                    <a:pt x="129202" y="234071"/>
                  </a:lnTo>
                  <a:cubicBezTo>
                    <a:pt x="129202" y="227820"/>
                    <a:pt x="127280" y="225413"/>
                    <a:pt x="120550" y="225413"/>
                  </a:cubicBezTo>
                  <a:lnTo>
                    <a:pt x="104677" y="225413"/>
                  </a:lnTo>
                  <a:cubicBezTo>
                    <a:pt x="77266" y="225413"/>
                    <a:pt x="55627" y="220605"/>
                    <a:pt x="41197" y="215312"/>
                  </a:cubicBezTo>
                  <a:cubicBezTo>
                    <a:pt x="33503" y="211947"/>
                    <a:pt x="33024" y="208103"/>
                    <a:pt x="33024" y="202815"/>
                  </a:cubicBezTo>
                  <a:lnTo>
                    <a:pt x="33024" y="9491"/>
                  </a:lnTo>
                  <a:cubicBezTo>
                    <a:pt x="33024" y="2755"/>
                    <a:pt x="30617" y="833"/>
                    <a:pt x="24366" y="833"/>
                  </a:cubicBezTo>
                  <a:lnTo>
                    <a:pt x="8978" y="833"/>
                  </a:lnTo>
                  <a:cubicBezTo>
                    <a:pt x="2722" y="833"/>
                    <a:pt x="321" y="2755"/>
                    <a:pt x="321" y="9491"/>
                  </a:cubicBezTo>
                  <a:lnTo>
                    <a:pt x="321" y="213390"/>
                  </a:lnTo>
                  <a:cubicBezTo>
                    <a:pt x="321" y="228299"/>
                    <a:pt x="4170" y="234071"/>
                    <a:pt x="18595" y="240322"/>
                  </a:cubicBezTo>
                  <a:cubicBezTo>
                    <a:pt x="36389" y="247057"/>
                    <a:pt x="63800" y="254267"/>
                    <a:pt x="105641" y="255231"/>
                  </a:cubicBezTo>
                  <a:close/>
                </a:path>
              </a:pathLst>
            </a:custGeom>
            <a:grpFill/>
            <a:ln w="5441" cap="flat">
              <a:noFill/>
              <a:prstDash val="solid"/>
              <a:miter/>
            </a:ln>
          </p:spPr>
          <p:txBody>
            <a:bodyPr rtlCol="0" anchor="ctr"/>
            <a:lstStyle/>
            <a:p>
              <a:endParaRPr lang="es-CO"/>
            </a:p>
          </p:txBody>
        </p:sp>
        <p:sp>
          <p:nvSpPr>
            <p:cNvPr id="16" name="Forma libre: forma 15">
              <a:extLst>
                <a:ext uri="{FF2B5EF4-FFF2-40B4-BE49-F238E27FC236}">
                  <a16:creationId xmlns:a16="http://schemas.microsoft.com/office/drawing/2014/main" id="{7078ECD0-C5DA-44F3-93EB-422FDB97BA36}"/>
                </a:ext>
              </a:extLst>
            </p:cNvPr>
            <p:cNvSpPr/>
            <p:nvPr/>
          </p:nvSpPr>
          <p:spPr>
            <a:xfrm flipV="1">
              <a:off x="2959276" y="4696467"/>
              <a:ext cx="201018" cy="261133"/>
            </a:xfrm>
            <a:custGeom>
              <a:avLst/>
              <a:gdLst>
                <a:gd name="connsiteX0" fmla="*/ 102789 w 201018"/>
                <a:gd name="connsiteY0" fmla="*/ 122960 h 261133"/>
                <a:gd name="connsiteX1" fmla="*/ 33537 w 201018"/>
                <a:gd name="connsiteY1" fmla="*/ 75832 h 261133"/>
                <a:gd name="connsiteX2" fmla="*/ 101825 w 201018"/>
                <a:gd name="connsiteY2" fmla="*/ 27741 h 261133"/>
                <a:gd name="connsiteX3" fmla="*/ 160017 w 201018"/>
                <a:gd name="connsiteY3" fmla="*/ 35435 h 261133"/>
                <a:gd name="connsiteX4" fmla="*/ 169154 w 201018"/>
                <a:gd name="connsiteY4" fmla="*/ 49380 h 261133"/>
                <a:gd name="connsiteX5" fmla="*/ 169154 w 201018"/>
                <a:gd name="connsiteY5" fmla="*/ 118631 h 261133"/>
                <a:gd name="connsiteX6" fmla="*/ 102789 w 201018"/>
                <a:gd name="connsiteY6" fmla="*/ 122960 h 261133"/>
                <a:gd name="connsiteX7" fmla="*/ 105190 w 201018"/>
                <a:gd name="connsiteY7" fmla="*/ 261942 h 261133"/>
                <a:gd name="connsiteX8" fmla="*/ 201373 w 201018"/>
                <a:gd name="connsiteY8" fmla="*/ 166723 h 261133"/>
                <a:gd name="connsiteX9" fmla="*/ 201373 w 201018"/>
                <a:gd name="connsiteY9" fmla="*/ 40722 h 261133"/>
                <a:gd name="connsiteX10" fmla="*/ 184063 w 201018"/>
                <a:gd name="connsiteY10" fmla="*/ 13311 h 261133"/>
                <a:gd name="connsiteX11" fmla="*/ 104232 w 201018"/>
                <a:gd name="connsiteY11" fmla="*/ 809 h 261133"/>
                <a:gd name="connsiteX12" fmla="*/ 355 w 201018"/>
                <a:gd name="connsiteY12" fmla="*/ 75348 h 261133"/>
                <a:gd name="connsiteX13" fmla="*/ 106154 w 201018"/>
                <a:gd name="connsiteY13" fmla="*/ 149892 h 261133"/>
                <a:gd name="connsiteX14" fmla="*/ 169154 w 201018"/>
                <a:gd name="connsiteY14" fmla="*/ 145078 h 261133"/>
                <a:gd name="connsiteX15" fmla="*/ 169154 w 201018"/>
                <a:gd name="connsiteY15" fmla="*/ 167202 h 261133"/>
                <a:gd name="connsiteX16" fmla="*/ 104232 w 201018"/>
                <a:gd name="connsiteY16" fmla="*/ 233088 h 261133"/>
                <a:gd name="connsiteX17" fmla="*/ 36903 w 201018"/>
                <a:gd name="connsiteY17" fmla="*/ 197978 h 261133"/>
                <a:gd name="connsiteX18" fmla="*/ 24880 w 201018"/>
                <a:gd name="connsiteY18" fmla="*/ 194134 h 261133"/>
                <a:gd name="connsiteX19" fmla="*/ 13341 w 201018"/>
                <a:gd name="connsiteY19" fmla="*/ 198942 h 261133"/>
                <a:gd name="connsiteX20" fmla="*/ 8528 w 201018"/>
                <a:gd name="connsiteY20" fmla="*/ 211444 h 261133"/>
                <a:gd name="connsiteX21" fmla="*/ 105190 w 201018"/>
                <a:gd name="connsiteY21" fmla="*/ 261942 h 2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018" h="261133">
                  <a:moveTo>
                    <a:pt x="102789" y="122960"/>
                  </a:moveTo>
                  <a:cubicBezTo>
                    <a:pt x="50853" y="122960"/>
                    <a:pt x="33537" y="108536"/>
                    <a:pt x="33537" y="75832"/>
                  </a:cubicBezTo>
                  <a:cubicBezTo>
                    <a:pt x="33537" y="45535"/>
                    <a:pt x="45560" y="27741"/>
                    <a:pt x="101825" y="27741"/>
                  </a:cubicBezTo>
                  <a:cubicBezTo>
                    <a:pt x="128762" y="27741"/>
                    <a:pt x="146552" y="30627"/>
                    <a:pt x="160017" y="35435"/>
                  </a:cubicBezTo>
                  <a:cubicBezTo>
                    <a:pt x="167232" y="38321"/>
                    <a:pt x="169154" y="40248"/>
                    <a:pt x="169154" y="49380"/>
                  </a:cubicBezTo>
                  <a:lnTo>
                    <a:pt x="169154" y="118631"/>
                  </a:lnTo>
                  <a:cubicBezTo>
                    <a:pt x="159538" y="119595"/>
                    <a:pt x="130679" y="122960"/>
                    <a:pt x="102789" y="122960"/>
                  </a:cubicBezTo>
                  <a:moveTo>
                    <a:pt x="105190" y="261942"/>
                  </a:moveTo>
                  <a:cubicBezTo>
                    <a:pt x="181656" y="261942"/>
                    <a:pt x="201373" y="218659"/>
                    <a:pt x="201373" y="166723"/>
                  </a:cubicBezTo>
                  <a:lnTo>
                    <a:pt x="201373" y="40722"/>
                  </a:lnTo>
                  <a:cubicBezTo>
                    <a:pt x="201373" y="23896"/>
                    <a:pt x="197524" y="19083"/>
                    <a:pt x="184063" y="13311"/>
                  </a:cubicBezTo>
                  <a:cubicBezTo>
                    <a:pt x="166268" y="5617"/>
                    <a:pt x="140785" y="809"/>
                    <a:pt x="104232" y="809"/>
                  </a:cubicBezTo>
                  <a:cubicBezTo>
                    <a:pt x="20551" y="809"/>
                    <a:pt x="355" y="27261"/>
                    <a:pt x="355" y="75348"/>
                  </a:cubicBezTo>
                  <a:cubicBezTo>
                    <a:pt x="355" y="130654"/>
                    <a:pt x="30651" y="149892"/>
                    <a:pt x="106154" y="149892"/>
                  </a:cubicBezTo>
                  <a:cubicBezTo>
                    <a:pt x="134529" y="149892"/>
                    <a:pt x="160502" y="146042"/>
                    <a:pt x="169154" y="145078"/>
                  </a:cubicBezTo>
                  <a:lnTo>
                    <a:pt x="169154" y="167202"/>
                  </a:lnTo>
                  <a:cubicBezTo>
                    <a:pt x="169154" y="204714"/>
                    <a:pt x="156652" y="233088"/>
                    <a:pt x="104232" y="233088"/>
                  </a:cubicBezTo>
                  <a:cubicBezTo>
                    <a:pt x="70570" y="233088"/>
                    <a:pt x="49410" y="220102"/>
                    <a:pt x="36903" y="197978"/>
                  </a:cubicBezTo>
                  <a:cubicBezTo>
                    <a:pt x="33058" y="192691"/>
                    <a:pt x="31136" y="191248"/>
                    <a:pt x="24880" y="194134"/>
                  </a:cubicBezTo>
                  <a:lnTo>
                    <a:pt x="13341" y="198942"/>
                  </a:lnTo>
                  <a:cubicBezTo>
                    <a:pt x="7090" y="201348"/>
                    <a:pt x="5163" y="204714"/>
                    <a:pt x="8528" y="211444"/>
                  </a:cubicBezTo>
                  <a:cubicBezTo>
                    <a:pt x="25364" y="243189"/>
                    <a:pt x="56619" y="261942"/>
                    <a:pt x="105190" y="261942"/>
                  </a:cubicBezTo>
                </a:path>
              </a:pathLst>
            </a:custGeom>
            <a:grpFill/>
            <a:ln w="5441" cap="flat">
              <a:noFill/>
              <a:prstDash val="solid"/>
              <a:miter/>
            </a:ln>
          </p:spPr>
          <p:txBody>
            <a:bodyPr rtlCol="0" anchor="ctr"/>
            <a:lstStyle/>
            <a:p>
              <a:endParaRPr lang="es-CO"/>
            </a:p>
          </p:txBody>
        </p:sp>
        <p:sp>
          <p:nvSpPr>
            <p:cNvPr id="17" name="Forma libre: forma 16">
              <a:extLst>
                <a:ext uri="{FF2B5EF4-FFF2-40B4-BE49-F238E27FC236}">
                  <a16:creationId xmlns:a16="http://schemas.microsoft.com/office/drawing/2014/main" id="{3108C85E-BA01-4BFD-88FB-5676A3615408}"/>
                </a:ext>
              </a:extLst>
            </p:cNvPr>
            <p:cNvSpPr/>
            <p:nvPr/>
          </p:nvSpPr>
          <p:spPr>
            <a:xfrm flipV="1">
              <a:off x="3325207" y="4594997"/>
              <a:ext cx="202946" cy="362603"/>
            </a:xfrm>
            <a:custGeom>
              <a:avLst/>
              <a:gdLst>
                <a:gd name="connsiteX0" fmla="*/ 100956 w 202946"/>
                <a:gd name="connsiteY0" fmla="*/ 232123 h 362603"/>
                <a:gd name="connsiteX1" fmla="*/ 32663 w 202946"/>
                <a:gd name="connsiteY1" fmla="*/ 164793 h 362603"/>
                <a:gd name="connsiteX2" fmla="*/ 32663 w 202946"/>
                <a:gd name="connsiteY2" fmla="*/ 97470 h 362603"/>
                <a:gd name="connsiteX3" fmla="*/ 104321 w 202946"/>
                <a:gd name="connsiteY3" fmla="*/ 30140 h 362603"/>
                <a:gd name="connsiteX4" fmla="*/ 162029 w 202946"/>
                <a:gd name="connsiteY4" fmla="*/ 39277 h 362603"/>
                <a:gd name="connsiteX5" fmla="*/ 171166 w 202946"/>
                <a:gd name="connsiteY5" fmla="*/ 51779 h 362603"/>
                <a:gd name="connsiteX6" fmla="*/ 171166 w 202946"/>
                <a:gd name="connsiteY6" fmla="*/ 217693 h 362603"/>
                <a:gd name="connsiteX7" fmla="*/ 100956 w 202946"/>
                <a:gd name="connsiteY7" fmla="*/ 232123 h 362603"/>
                <a:gd name="connsiteX8" fmla="*/ 95179 w 202946"/>
                <a:gd name="connsiteY8" fmla="*/ 261940 h 362603"/>
                <a:gd name="connsiteX9" fmla="*/ 171166 w 202946"/>
                <a:gd name="connsiteY9" fmla="*/ 247995 h 362603"/>
                <a:gd name="connsiteX10" fmla="*/ 171166 w 202946"/>
                <a:gd name="connsiteY10" fmla="*/ 354753 h 362603"/>
                <a:gd name="connsiteX11" fmla="*/ 179818 w 202946"/>
                <a:gd name="connsiteY11" fmla="*/ 363411 h 362603"/>
                <a:gd name="connsiteX12" fmla="*/ 194732 w 202946"/>
                <a:gd name="connsiteY12" fmla="*/ 363411 h 362603"/>
                <a:gd name="connsiteX13" fmla="*/ 203390 w 202946"/>
                <a:gd name="connsiteY13" fmla="*/ 354753 h 362603"/>
                <a:gd name="connsiteX14" fmla="*/ 203390 w 202946"/>
                <a:gd name="connsiteY14" fmla="*/ 41199 h 362603"/>
                <a:gd name="connsiteX15" fmla="*/ 184632 w 202946"/>
                <a:gd name="connsiteY15" fmla="*/ 15231 h 362603"/>
                <a:gd name="connsiteX16" fmla="*/ 101435 w 202946"/>
                <a:gd name="connsiteY16" fmla="*/ 807 h 362603"/>
                <a:gd name="connsiteX17" fmla="*/ 444 w 202946"/>
                <a:gd name="connsiteY17" fmla="*/ 96990 h 362603"/>
                <a:gd name="connsiteX18" fmla="*/ 444 w 202946"/>
                <a:gd name="connsiteY18" fmla="*/ 165757 h 362603"/>
                <a:gd name="connsiteX19" fmla="*/ 95179 w 202946"/>
                <a:gd name="connsiteY19" fmla="*/ 261940 h 36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946" h="362603">
                  <a:moveTo>
                    <a:pt x="100956" y="232123"/>
                  </a:moveTo>
                  <a:cubicBezTo>
                    <a:pt x="53828" y="232123"/>
                    <a:pt x="32663" y="208556"/>
                    <a:pt x="32663" y="164793"/>
                  </a:cubicBezTo>
                  <a:lnTo>
                    <a:pt x="32663" y="97470"/>
                  </a:lnTo>
                  <a:cubicBezTo>
                    <a:pt x="32663" y="53228"/>
                    <a:pt x="56230" y="30140"/>
                    <a:pt x="104321" y="30140"/>
                  </a:cubicBezTo>
                  <a:cubicBezTo>
                    <a:pt x="128846" y="30140"/>
                    <a:pt x="148563" y="34469"/>
                    <a:pt x="162029" y="39277"/>
                  </a:cubicBezTo>
                  <a:cubicBezTo>
                    <a:pt x="170207" y="42648"/>
                    <a:pt x="171166" y="44570"/>
                    <a:pt x="171166" y="51779"/>
                  </a:cubicBezTo>
                  <a:lnTo>
                    <a:pt x="171166" y="217693"/>
                  </a:lnTo>
                  <a:cubicBezTo>
                    <a:pt x="160101" y="222022"/>
                    <a:pt x="134618" y="232123"/>
                    <a:pt x="100956" y="232123"/>
                  </a:cubicBezTo>
                  <a:moveTo>
                    <a:pt x="95179" y="261940"/>
                  </a:moveTo>
                  <a:cubicBezTo>
                    <a:pt x="130774" y="261940"/>
                    <a:pt x="158664" y="252319"/>
                    <a:pt x="171166" y="247995"/>
                  </a:cubicBezTo>
                  <a:lnTo>
                    <a:pt x="171166" y="354753"/>
                  </a:lnTo>
                  <a:cubicBezTo>
                    <a:pt x="171166" y="361483"/>
                    <a:pt x="173573" y="363411"/>
                    <a:pt x="179818" y="363411"/>
                  </a:cubicBezTo>
                  <a:lnTo>
                    <a:pt x="194732" y="363411"/>
                  </a:lnTo>
                  <a:cubicBezTo>
                    <a:pt x="201463" y="363411"/>
                    <a:pt x="203390" y="361483"/>
                    <a:pt x="203390" y="354753"/>
                  </a:cubicBezTo>
                  <a:lnTo>
                    <a:pt x="203390" y="41199"/>
                  </a:lnTo>
                  <a:cubicBezTo>
                    <a:pt x="203390" y="25811"/>
                    <a:pt x="200020" y="21482"/>
                    <a:pt x="184632" y="15231"/>
                  </a:cubicBezTo>
                  <a:cubicBezTo>
                    <a:pt x="166358" y="7537"/>
                    <a:pt x="139905" y="807"/>
                    <a:pt x="101435" y="807"/>
                  </a:cubicBezTo>
                  <a:cubicBezTo>
                    <a:pt x="32184" y="807"/>
                    <a:pt x="444" y="34954"/>
                    <a:pt x="444" y="96990"/>
                  </a:cubicBezTo>
                  <a:lnTo>
                    <a:pt x="444" y="165757"/>
                  </a:lnTo>
                  <a:cubicBezTo>
                    <a:pt x="444" y="226351"/>
                    <a:pt x="30741" y="261940"/>
                    <a:pt x="95179" y="261940"/>
                  </a:cubicBezTo>
                </a:path>
              </a:pathLst>
            </a:custGeom>
            <a:grpFill/>
            <a:ln w="5441" cap="flat">
              <a:noFill/>
              <a:prstDash val="solid"/>
              <a:miter/>
            </a:ln>
          </p:spPr>
          <p:txBody>
            <a:bodyPr rtlCol="0" anchor="ctr"/>
            <a:lstStyle/>
            <a:p>
              <a:endParaRPr lang="es-CO"/>
            </a:p>
          </p:txBody>
        </p:sp>
        <p:sp>
          <p:nvSpPr>
            <p:cNvPr id="18" name="Forma libre: forma 17">
              <a:extLst>
                <a:ext uri="{FF2B5EF4-FFF2-40B4-BE49-F238E27FC236}">
                  <a16:creationId xmlns:a16="http://schemas.microsoft.com/office/drawing/2014/main" id="{413B77FB-3FC9-402C-ADBE-F40C30021DA6}"/>
                </a:ext>
              </a:extLst>
            </p:cNvPr>
            <p:cNvSpPr/>
            <p:nvPr/>
          </p:nvSpPr>
          <p:spPr>
            <a:xfrm flipV="1">
              <a:off x="3581984" y="4696467"/>
              <a:ext cx="213041" cy="261133"/>
            </a:xfrm>
            <a:custGeom>
              <a:avLst/>
              <a:gdLst>
                <a:gd name="connsiteX0" fmla="*/ 106792 w 213041"/>
                <a:gd name="connsiteY0" fmla="*/ 234067 h 261133"/>
                <a:gd name="connsiteX1" fmla="*/ 32733 w 213041"/>
                <a:gd name="connsiteY1" fmla="*/ 164336 h 261133"/>
                <a:gd name="connsiteX2" fmla="*/ 32733 w 213041"/>
                <a:gd name="connsiteY2" fmla="*/ 147505 h 261133"/>
                <a:gd name="connsiteX3" fmla="*/ 181331 w 213041"/>
                <a:gd name="connsiteY3" fmla="*/ 147505 h 261133"/>
                <a:gd name="connsiteX4" fmla="*/ 181331 w 213041"/>
                <a:gd name="connsiteY4" fmla="*/ 164336 h 261133"/>
                <a:gd name="connsiteX5" fmla="*/ 106792 w 213041"/>
                <a:gd name="connsiteY5" fmla="*/ 234067 h 261133"/>
                <a:gd name="connsiteX6" fmla="*/ 106792 w 213041"/>
                <a:gd name="connsiteY6" fmla="*/ 261962 h 261133"/>
                <a:gd name="connsiteX7" fmla="*/ 213550 w 213041"/>
                <a:gd name="connsiteY7" fmla="*/ 162414 h 261133"/>
                <a:gd name="connsiteX8" fmla="*/ 213550 w 213041"/>
                <a:gd name="connsiteY8" fmla="*/ 135962 h 261133"/>
                <a:gd name="connsiteX9" fmla="*/ 199126 w 213041"/>
                <a:gd name="connsiteY9" fmla="*/ 122496 h 261133"/>
                <a:gd name="connsiteX10" fmla="*/ 32733 w 213041"/>
                <a:gd name="connsiteY10" fmla="*/ 122496 h 261133"/>
                <a:gd name="connsiteX11" fmla="*/ 32733 w 213041"/>
                <a:gd name="connsiteY11" fmla="*/ 94606 h 261133"/>
                <a:gd name="connsiteX12" fmla="*/ 104865 w 213041"/>
                <a:gd name="connsiteY12" fmla="*/ 28719 h 261133"/>
                <a:gd name="connsiteX13" fmla="*/ 180372 w 213041"/>
                <a:gd name="connsiteY13" fmla="*/ 68638 h 261133"/>
                <a:gd name="connsiteX14" fmla="*/ 194317 w 213041"/>
                <a:gd name="connsiteY14" fmla="*/ 72003 h 261133"/>
                <a:gd name="connsiteX15" fmla="*/ 204418 w 213041"/>
                <a:gd name="connsiteY15" fmla="*/ 66716 h 261133"/>
                <a:gd name="connsiteX16" fmla="*/ 207783 w 213041"/>
                <a:gd name="connsiteY16" fmla="*/ 52765 h 261133"/>
                <a:gd name="connsiteX17" fmla="*/ 104865 w 213041"/>
                <a:gd name="connsiteY17" fmla="*/ 829 h 261133"/>
                <a:gd name="connsiteX18" fmla="*/ 508 w 213041"/>
                <a:gd name="connsiteY18" fmla="*/ 97971 h 261133"/>
                <a:gd name="connsiteX19" fmla="*/ 508 w 213041"/>
                <a:gd name="connsiteY19" fmla="*/ 160487 h 261133"/>
                <a:gd name="connsiteX20" fmla="*/ 106792 w 213041"/>
                <a:gd name="connsiteY20" fmla="*/ 261962 h 2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041" h="261133">
                  <a:moveTo>
                    <a:pt x="106792" y="234067"/>
                  </a:moveTo>
                  <a:cubicBezTo>
                    <a:pt x="57737" y="234067"/>
                    <a:pt x="32733" y="207135"/>
                    <a:pt x="32733" y="164336"/>
                  </a:cubicBezTo>
                  <a:lnTo>
                    <a:pt x="32733" y="147505"/>
                  </a:lnTo>
                  <a:lnTo>
                    <a:pt x="181331" y="147505"/>
                  </a:lnTo>
                  <a:lnTo>
                    <a:pt x="181331" y="164336"/>
                  </a:lnTo>
                  <a:cubicBezTo>
                    <a:pt x="181331" y="207135"/>
                    <a:pt x="156327" y="234067"/>
                    <a:pt x="106792" y="234067"/>
                  </a:cubicBezTo>
                  <a:moveTo>
                    <a:pt x="106792" y="261962"/>
                  </a:moveTo>
                  <a:cubicBezTo>
                    <a:pt x="178929" y="261962"/>
                    <a:pt x="213550" y="220122"/>
                    <a:pt x="213550" y="162414"/>
                  </a:cubicBezTo>
                  <a:lnTo>
                    <a:pt x="213550" y="135962"/>
                  </a:lnTo>
                  <a:cubicBezTo>
                    <a:pt x="213550" y="127788"/>
                    <a:pt x="209705" y="122496"/>
                    <a:pt x="199126" y="122496"/>
                  </a:cubicBezTo>
                  <a:lnTo>
                    <a:pt x="32733" y="122496"/>
                  </a:lnTo>
                  <a:lnTo>
                    <a:pt x="32733" y="94606"/>
                  </a:lnTo>
                  <a:cubicBezTo>
                    <a:pt x="32733" y="53729"/>
                    <a:pt x="57258" y="28719"/>
                    <a:pt x="104865" y="28719"/>
                  </a:cubicBezTo>
                  <a:cubicBezTo>
                    <a:pt x="144304" y="28719"/>
                    <a:pt x="166907" y="44592"/>
                    <a:pt x="180372" y="68638"/>
                  </a:cubicBezTo>
                  <a:cubicBezTo>
                    <a:pt x="184701" y="74410"/>
                    <a:pt x="188066" y="75368"/>
                    <a:pt x="194317" y="72003"/>
                  </a:cubicBezTo>
                  <a:lnTo>
                    <a:pt x="204418" y="66716"/>
                  </a:lnTo>
                  <a:cubicBezTo>
                    <a:pt x="210664" y="63345"/>
                    <a:pt x="211628" y="59022"/>
                    <a:pt x="207783" y="52765"/>
                  </a:cubicBezTo>
                  <a:cubicBezTo>
                    <a:pt x="190952" y="22468"/>
                    <a:pt x="160176" y="829"/>
                    <a:pt x="104865" y="829"/>
                  </a:cubicBezTo>
                  <a:cubicBezTo>
                    <a:pt x="32733" y="829"/>
                    <a:pt x="508" y="40263"/>
                    <a:pt x="508" y="97971"/>
                  </a:cubicBezTo>
                  <a:lnTo>
                    <a:pt x="508" y="160487"/>
                  </a:lnTo>
                  <a:cubicBezTo>
                    <a:pt x="508" y="223972"/>
                    <a:pt x="37062" y="261962"/>
                    <a:pt x="106792" y="261962"/>
                  </a:cubicBezTo>
                </a:path>
              </a:pathLst>
            </a:custGeom>
            <a:grpFill/>
            <a:ln w="5441" cap="flat">
              <a:noFill/>
              <a:prstDash val="solid"/>
              <a:miter/>
            </a:ln>
          </p:spPr>
          <p:txBody>
            <a:bodyPr rtlCol="0" anchor="ctr"/>
            <a:lstStyle/>
            <a:p>
              <a:endParaRPr lang="es-CO"/>
            </a:p>
          </p:txBody>
        </p:sp>
        <p:sp>
          <p:nvSpPr>
            <p:cNvPr id="19" name="Forma libre: forma 18">
              <a:extLst>
                <a:ext uri="{FF2B5EF4-FFF2-40B4-BE49-F238E27FC236}">
                  <a16:creationId xmlns:a16="http://schemas.microsoft.com/office/drawing/2014/main" id="{2E3A582B-1D17-4C4B-9A04-C6DC4FB383A8}"/>
                </a:ext>
              </a:extLst>
            </p:cNvPr>
            <p:cNvSpPr/>
            <p:nvPr/>
          </p:nvSpPr>
          <p:spPr>
            <a:xfrm flipV="1">
              <a:off x="3965235" y="4609426"/>
              <a:ext cx="256260" cy="341438"/>
            </a:xfrm>
            <a:custGeom>
              <a:avLst/>
              <a:gdLst>
                <a:gd name="connsiteX0" fmla="*/ 142957 w 256260"/>
                <a:gd name="connsiteY0" fmla="*/ 309564 h 341438"/>
                <a:gd name="connsiteX1" fmla="*/ 35236 w 256260"/>
                <a:gd name="connsiteY1" fmla="*/ 309564 h 341438"/>
                <a:gd name="connsiteX2" fmla="*/ 35236 w 256260"/>
                <a:gd name="connsiteY2" fmla="*/ 176833 h 341438"/>
                <a:gd name="connsiteX3" fmla="*/ 142957 w 256260"/>
                <a:gd name="connsiteY3" fmla="*/ 176833 h 341438"/>
                <a:gd name="connsiteX4" fmla="*/ 211245 w 256260"/>
                <a:gd name="connsiteY4" fmla="*/ 242720 h 341438"/>
                <a:gd name="connsiteX5" fmla="*/ 142957 w 256260"/>
                <a:gd name="connsiteY5" fmla="*/ 309564 h 341438"/>
                <a:gd name="connsiteX6" fmla="*/ 247313 w 256260"/>
                <a:gd name="connsiteY6" fmla="*/ 242720 h 341438"/>
                <a:gd name="connsiteX7" fmla="*/ 169889 w 256260"/>
                <a:gd name="connsiteY7" fmla="*/ 148464 h 341438"/>
                <a:gd name="connsiteX8" fmla="*/ 201149 w 256260"/>
                <a:gd name="connsiteY8" fmla="*/ 115276 h 341438"/>
                <a:gd name="connsiteX9" fmla="*/ 255007 w 256260"/>
                <a:gd name="connsiteY9" fmla="*/ 10440 h 341438"/>
                <a:gd name="connsiteX10" fmla="*/ 250199 w 256260"/>
                <a:gd name="connsiteY10" fmla="*/ 824 h 341438"/>
                <a:gd name="connsiteX11" fmla="*/ 234327 w 256260"/>
                <a:gd name="connsiteY11" fmla="*/ 824 h 341438"/>
                <a:gd name="connsiteX12" fmla="*/ 215574 w 256260"/>
                <a:gd name="connsiteY12" fmla="*/ 9482 h 341438"/>
                <a:gd name="connsiteX13" fmla="*/ 168931 w 256260"/>
                <a:gd name="connsiteY13" fmla="*/ 102295 h 341438"/>
                <a:gd name="connsiteX14" fmla="*/ 100158 w 256260"/>
                <a:gd name="connsiteY14" fmla="*/ 144135 h 341438"/>
                <a:gd name="connsiteX15" fmla="*/ 35236 w 256260"/>
                <a:gd name="connsiteY15" fmla="*/ 144135 h 341438"/>
                <a:gd name="connsiteX16" fmla="*/ 35236 w 256260"/>
                <a:gd name="connsiteY16" fmla="*/ 10440 h 341438"/>
                <a:gd name="connsiteX17" fmla="*/ 26099 w 256260"/>
                <a:gd name="connsiteY17" fmla="*/ 824 h 341438"/>
                <a:gd name="connsiteX18" fmla="*/ 10232 w 256260"/>
                <a:gd name="connsiteY18" fmla="*/ 824 h 341438"/>
                <a:gd name="connsiteX19" fmla="*/ 610 w 256260"/>
                <a:gd name="connsiteY19" fmla="*/ 10440 h 341438"/>
                <a:gd name="connsiteX20" fmla="*/ 610 w 256260"/>
                <a:gd name="connsiteY20" fmla="*/ 332646 h 341438"/>
                <a:gd name="connsiteX21" fmla="*/ 10232 w 256260"/>
                <a:gd name="connsiteY21" fmla="*/ 342263 h 341438"/>
                <a:gd name="connsiteX22" fmla="*/ 146322 w 256260"/>
                <a:gd name="connsiteY22" fmla="*/ 342263 h 341438"/>
                <a:gd name="connsiteX23" fmla="*/ 247313 w 256260"/>
                <a:gd name="connsiteY23" fmla="*/ 242720 h 34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6260" h="341438">
                  <a:moveTo>
                    <a:pt x="142957" y="309564"/>
                  </a:moveTo>
                  <a:lnTo>
                    <a:pt x="35236" y="309564"/>
                  </a:lnTo>
                  <a:lnTo>
                    <a:pt x="35236" y="176833"/>
                  </a:lnTo>
                  <a:lnTo>
                    <a:pt x="142957" y="176833"/>
                  </a:lnTo>
                  <a:cubicBezTo>
                    <a:pt x="185756" y="176833"/>
                    <a:pt x="211245" y="200400"/>
                    <a:pt x="211245" y="242720"/>
                  </a:cubicBezTo>
                  <a:cubicBezTo>
                    <a:pt x="211245" y="285519"/>
                    <a:pt x="186720" y="309564"/>
                    <a:pt x="142957" y="309564"/>
                  </a:cubicBezTo>
                  <a:moveTo>
                    <a:pt x="247313" y="242720"/>
                  </a:moveTo>
                  <a:cubicBezTo>
                    <a:pt x="247313" y="189335"/>
                    <a:pt x="217980" y="156158"/>
                    <a:pt x="169889" y="148464"/>
                  </a:cubicBezTo>
                  <a:cubicBezTo>
                    <a:pt x="184319" y="141729"/>
                    <a:pt x="192976" y="131149"/>
                    <a:pt x="201149" y="115276"/>
                  </a:cubicBezTo>
                  <a:lnTo>
                    <a:pt x="255007" y="10440"/>
                  </a:lnTo>
                  <a:cubicBezTo>
                    <a:pt x="258373" y="5153"/>
                    <a:pt x="257414" y="824"/>
                    <a:pt x="250199" y="824"/>
                  </a:cubicBezTo>
                  <a:lnTo>
                    <a:pt x="234327" y="824"/>
                  </a:lnTo>
                  <a:cubicBezTo>
                    <a:pt x="222789" y="824"/>
                    <a:pt x="218939" y="2267"/>
                    <a:pt x="215574" y="9482"/>
                  </a:cubicBezTo>
                  <a:lnTo>
                    <a:pt x="168931" y="102295"/>
                  </a:lnTo>
                  <a:cubicBezTo>
                    <a:pt x="154016" y="132112"/>
                    <a:pt x="138149" y="144135"/>
                    <a:pt x="100158" y="144135"/>
                  </a:cubicBezTo>
                  <a:lnTo>
                    <a:pt x="35236" y="144135"/>
                  </a:lnTo>
                  <a:lnTo>
                    <a:pt x="35236" y="10440"/>
                  </a:lnTo>
                  <a:cubicBezTo>
                    <a:pt x="35236" y="3226"/>
                    <a:pt x="33314" y="824"/>
                    <a:pt x="26099" y="824"/>
                  </a:cubicBezTo>
                  <a:lnTo>
                    <a:pt x="10232" y="824"/>
                  </a:lnTo>
                  <a:cubicBezTo>
                    <a:pt x="3017" y="824"/>
                    <a:pt x="610" y="3226"/>
                    <a:pt x="610" y="10440"/>
                  </a:cubicBezTo>
                  <a:lnTo>
                    <a:pt x="610" y="332646"/>
                  </a:lnTo>
                  <a:cubicBezTo>
                    <a:pt x="610" y="339861"/>
                    <a:pt x="3017" y="342263"/>
                    <a:pt x="10232" y="342263"/>
                  </a:cubicBezTo>
                  <a:lnTo>
                    <a:pt x="146322" y="342263"/>
                  </a:lnTo>
                  <a:cubicBezTo>
                    <a:pt x="209323" y="342263"/>
                    <a:pt x="247313" y="305715"/>
                    <a:pt x="247313" y="242720"/>
                  </a:cubicBezTo>
                </a:path>
              </a:pathLst>
            </a:custGeom>
            <a:grpFill/>
            <a:ln w="5441" cap="flat">
              <a:noFill/>
              <a:prstDash val="solid"/>
              <a:miter/>
            </a:ln>
          </p:spPr>
          <p:txBody>
            <a:bodyPr rtlCol="0" anchor="ctr"/>
            <a:lstStyle/>
            <a:p>
              <a:endParaRPr lang="es-CO"/>
            </a:p>
          </p:txBody>
        </p:sp>
        <p:sp>
          <p:nvSpPr>
            <p:cNvPr id="20" name="Forma libre: forma 19">
              <a:extLst>
                <a:ext uri="{FF2B5EF4-FFF2-40B4-BE49-F238E27FC236}">
                  <a16:creationId xmlns:a16="http://schemas.microsoft.com/office/drawing/2014/main" id="{A104F711-68E2-43B5-AF73-F4E3D9CE808C}"/>
                </a:ext>
              </a:extLst>
            </p:cNvPr>
            <p:cNvSpPr/>
            <p:nvPr/>
          </p:nvSpPr>
          <p:spPr>
            <a:xfrm flipV="1">
              <a:off x="4266260" y="4615198"/>
              <a:ext cx="38469" cy="335671"/>
            </a:xfrm>
            <a:custGeom>
              <a:avLst/>
              <a:gdLst>
                <a:gd name="connsiteX0" fmla="*/ 36241 w 38469"/>
                <a:gd name="connsiteY0" fmla="*/ 239343 h 335671"/>
                <a:gd name="connsiteX1" fmla="*/ 36241 w 38469"/>
                <a:gd name="connsiteY1" fmla="*/ 9470 h 335671"/>
                <a:gd name="connsiteX2" fmla="*/ 27584 w 38469"/>
                <a:gd name="connsiteY2" fmla="*/ 813 h 335671"/>
                <a:gd name="connsiteX3" fmla="*/ 12196 w 38469"/>
                <a:gd name="connsiteY3" fmla="*/ 813 h 335671"/>
                <a:gd name="connsiteX4" fmla="*/ 3543 w 38469"/>
                <a:gd name="connsiteY4" fmla="*/ 9470 h 335671"/>
                <a:gd name="connsiteX5" fmla="*/ 3543 w 38469"/>
                <a:gd name="connsiteY5" fmla="*/ 239343 h 335671"/>
                <a:gd name="connsiteX6" fmla="*/ 12196 w 38469"/>
                <a:gd name="connsiteY6" fmla="*/ 248001 h 335671"/>
                <a:gd name="connsiteX7" fmla="*/ 27584 w 38469"/>
                <a:gd name="connsiteY7" fmla="*/ 248001 h 335671"/>
                <a:gd name="connsiteX8" fmla="*/ 36241 w 38469"/>
                <a:gd name="connsiteY8" fmla="*/ 239343 h 335671"/>
                <a:gd name="connsiteX9" fmla="*/ 39127 w 38469"/>
                <a:gd name="connsiteY9" fmla="*/ 318690 h 335671"/>
                <a:gd name="connsiteX10" fmla="*/ 39127 w 38469"/>
                <a:gd name="connsiteY10" fmla="*/ 315325 h 335671"/>
                <a:gd name="connsiteX11" fmla="*/ 21338 w 38469"/>
                <a:gd name="connsiteY11" fmla="*/ 297535 h 335671"/>
                <a:gd name="connsiteX12" fmla="*/ 18447 w 38469"/>
                <a:gd name="connsiteY12" fmla="*/ 297535 h 335671"/>
                <a:gd name="connsiteX13" fmla="*/ 657 w 38469"/>
                <a:gd name="connsiteY13" fmla="*/ 315325 h 335671"/>
                <a:gd name="connsiteX14" fmla="*/ 657 w 38469"/>
                <a:gd name="connsiteY14" fmla="*/ 318690 h 335671"/>
                <a:gd name="connsiteX15" fmla="*/ 18447 w 38469"/>
                <a:gd name="connsiteY15" fmla="*/ 336485 h 335671"/>
                <a:gd name="connsiteX16" fmla="*/ 21338 w 38469"/>
                <a:gd name="connsiteY16" fmla="*/ 336485 h 335671"/>
                <a:gd name="connsiteX17" fmla="*/ 39127 w 38469"/>
                <a:gd name="connsiteY17" fmla="*/ 318690 h 33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469" h="335671">
                  <a:moveTo>
                    <a:pt x="36241" y="239343"/>
                  </a:moveTo>
                  <a:lnTo>
                    <a:pt x="36241" y="9470"/>
                  </a:lnTo>
                  <a:cubicBezTo>
                    <a:pt x="36241" y="2740"/>
                    <a:pt x="33840" y="813"/>
                    <a:pt x="27584" y="813"/>
                  </a:cubicBezTo>
                  <a:lnTo>
                    <a:pt x="12196" y="813"/>
                  </a:lnTo>
                  <a:cubicBezTo>
                    <a:pt x="5950" y="813"/>
                    <a:pt x="3543" y="2740"/>
                    <a:pt x="3543" y="9470"/>
                  </a:cubicBezTo>
                  <a:lnTo>
                    <a:pt x="3543" y="239343"/>
                  </a:lnTo>
                  <a:cubicBezTo>
                    <a:pt x="3543" y="246073"/>
                    <a:pt x="5950" y="248001"/>
                    <a:pt x="12196" y="248001"/>
                  </a:cubicBezTo>
                  <a:lnTo>
                    <a:pt x="27584" y="248001"/>
                  </a:lnTo>
                  <a:cubicBezTo>
                    <a:pt x="33840" y="248001"/>
                    <a:pt x="36241" y="246073"/>
                    <a:pt x="36241" y="239343"/>
                  </a:cubicBezTo>
                  <a:moveTo>
                    <a:pt x="39127" y="318690"/>
                  </a:moveTo>
                  <a:lnTo>
                    <a:pt x="39127" y="315325"/>
                  </a:lnTo>
                  <a:cubicBezTo>
                    <a:pt x="39127" y="301859"/>
                    <a:pt x="34799" y="297535"/>
                    <a:pt x="21338" y="297535"/>
                  </a:cubicBezTo>
                  <a:lnTo>
                    <a:pt x="18447" y="297535"/>
                  </a:lnTo>
                  <a:cubicBezTo>
                    <a:pt x="4986" y="297535"/>
                    <a:pt x="657" y="301859"/>
                    <a:pt x="657" y="315325"/>
                  </a:cubicBezTo>
                  <a:lnTo>
                    <a:pt x="657" y="318690"/>
                  </a:lnTo>
                  <a:cubicBezTo>
                    <a:pt x="657" y="332156"/>
                    <a:pt x="4986" y="336485"/>
                    <a:pt x="18447" y="336485"/>
                  </a:cubicBezTo>
                  <a:lnTo>
                    <a:pt x="21338" y="336485"/>
                  </a:lnTo>
                  <a:cubicBezTo>
                    <a:pt x="34799" y="336485"/>
                    <a:pt x="39127" y="332156"/>
                    <a:pt x="39127" y="318690"/>
                  </a:cubicBezTo>
                </a:path>
              </a:pathLst>
            </a:custGeom>
            <a:grpFill/>
            <a:ln w="5441" cap="flat">
              <a:noFill/>
              <a:prstDash val="solid"/>
              <a:miter/>
            </a:ln>
          </p:spPr>
          <p:txBody>
            <a:bodyPr rtlCol="0" anchor="ctr"/>
            <a:lstStyle/>
            <a:p>
              <a:endParaRPr lang="es-CO"/>
            </a:p>
          </p:txBody>
        </p:sp>
        <p:sp>
          <p:nvSpPr>
            <p:cNvPr id="21" name="Forma libre: forma 20">
              <a:extLst>
                <a:ext uri="{FF2B5EF4-FFF2-40B4-BE49-F238E27FC236}">
                  <a16:creationId xmlns:a16="http://schemas.microsoft.com/office/drawing/2014/main" id="{703FFF79-6940-4378-B602-5F4638E60139}"/>
                </a:ext>
              </a:extLst>
            </p:cNvPr>
            <p:cNvSpPr/>
            <p:nvPr/>
          </p:nvSpPr>
          <p:spPr>
            <a:xfrm flipV="1">
              <a:off x="4356176" y="4696467"/>
              <a:ext cx="213041" cy="261133"/>
            </a:xfrm>
            <a:custGeom>
              <a:avLst/>
              <a:gdLst>
                <a:gd name="connsiteX0" fmla="*/ 106976 w 213041"/>
                <a:gd name="connsiteY0" fmla="*/ 234067 h 261133"/>
                <a:gd name="connsiteX1" fmla="*/ 32917 w 213041"/>
                <a:gd name="connsiteY1" fmla="*/ 164336 h 261133"/>
                <a:gd name="connsiteX2" fmla="*/ 32917 w 213041"/>
                <a:gd name="connsiteY2" fmla="*/ 147505 h 261133"/>
                <a:gd name="connsiteX3" fmla="*/ 181515 w 213041"/>
                <a:gd name="connsiteY3" fmla="*/ 147505 h 261133"/>
                <a:gd name="connsiteX4" fmla="*/ 181515 w 213041"/>
                <a:gd name="connsiteY4" fmla="*/ 164336 h 261133"/>
                <a:gd name="connsiteX5" fmla="*/ 106976 w 213041"/>
                <a:gd name="connsiteY5" fmla="*/ 234067 h 261133"/>
                <a:gd name="connsiteX6" fmla="*/ 106976 w 213041"/>
                <a:gd name="connsiteY6" fmla="*/ 261962 h 261133"/>
                <a:gd name="connsiteX7" fmla="*/ 213739 w 213041"/>
                <a:gd name="connsiteY7" fmla="*/ 162414 h 261133"/>
                <a:gd name="connsiteX8" fmla="*/ 213739 w 213041"/>
                <a:gd name="connsiteY8" fmla="*/ 135962 h 261133"/>
                <a:gd name="connsiteX9" fmla="*/ 199310 w 213041"/>
                <a:gd name="connsiteY9" fmla="*/ 122496 h 261133"/>
                <a:gd name="connsiteX10" fmla="*/ 32917 w 213041"/>
                <a:gd name="connsiteY10" fmla="*/ 122496 h 261133"/>
                <a:gd name="connsiteX11" fmla="*/ 32917 w 213041"/>
                <a:gd name="connsiteY11" fmla="*/ 94606 h 261133"/>
                <a:gd name="connsiteX12" fmla="*/ 105054 w 213041"/>
                <a:gd name="connsiteY12" fmla="*/ 28719 h 261133"/>
                <a:gd name="connsiteX13" fmla="*/ 180557 w 213041"/>
                <a:gd name="connsiteY13" fmla="*/ 68638 h 261133"/>
                <a:gd name="connsiteX14" fmla="*/ 194502 w 213041"/>
                <a:gd name="connsiteY14" fmla="*/ 72003 h 261133"/>
                <a:gd name="connsiteX15" fmla="*/ 204602 w 213041"/>
                <a:gd name="connsiteY15" fmla="*/ 66716 h 261133"/>
                <a:gd name="connsiteX16" fmla="*/ 207967 w 213041"/>
                <a:gd name="connsiteY16" fmla="*/ 52765 h 261133"/>
                <a:gd name="connsiteX17" fmla="*/ 105054 w 213041"/>
                <a:gd name="connsiteY17" fmla="*/ 829 h 261133"/>
                <a:gd name="connsiteX18" fmla="*/ 698 w 213041"/>
                <a:gd name="connsiteY18" fmla="*/ 97971 h 261133"/>
                <a:gd name="connsiteX19" fmla="*/ 698 w 213041"/>
                <a:gd name="connsiteY19" fmla="*/ 160487 h 261133"/>
                <a:gd name="connsiteX20" fmla="*/ 106976 w 213041"/>
                <a:gd name="connsiteY20" fmla="*/ 261962 h 2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041" h="261133">
                  <a:moveTo>
                    <a:pt x="106976" y="234067"/>
                  </a:moveTo>
                  <a:cubicBezTo>
                    <a:pt x="57926" y="234067"/>
                    <a:pt x="32917" y="207135"/>
                    <a:pt x="32917" y="164336"/>
                  </a:cubicBezTo>
                  <a:lnTo>
                    <a:pt x="32917" y="147505"/>
                  </a:lnTo>
                  <a:lnTo>
                    <a:pt x="181515" y="147505"/>
                  </a:lnTo>
                  <a:lnTo>
                    <a:pt x="181515" y="164336"/>
                  </a:lnTo>
                  <a:cubicBezTo>
                    <a:pt x="181515" y="207135"/>
                    <a:pt x="156516" y="234067"/>
                    <a:pt x="106976" y="234067"/>
                  </a:cubicBezTo>
                  <a:moveTo>
                    <a:pt x="106976" y="261962"/>
                  </a:moveTo>
                  <a:cubicBezTo>
                    <a:pt x="179114" y="261962"/>
                    <a:pt x="213739" y="220122"/>
                    <a:pt x="213739" y="162414"/>
                  </a:cubicBezTo>
                  <a:lnTo>
                    <a:pt x="213739" y="135962"/>
                  </a:lnTo>
                  <a:cubicBezTo>
                    <a:pt x="213739" y="127788"/>
                    <a:pt x="209890" y="122496"/>
                    <a:pt x="199310" y="122496"/>
                  </a:cubicBezTo>
                  <a:lnTo>
                    <a:pt x="32917" y="122496"/>
                  </a:lnTo>
                  <a:lnTo>
                    <a:pt x="32917" y="94606"/>
                  </a:lnTo>
                  <a:cubicBezTo>
                    <a:pt x="32917" y="53729"/>
                    <a:pt x="57442" y="28719"/>
                    <a:pt x="105054" y="28719"/>
                  </a:cubicBezTo>
                  <a:cubicBezTo>
                    <a:pt x="144493" y="28719"/>
                    <a:pt x="167091" y="44592"/>
                    <a:pt x="180557" y="68638"/>
                  </a:cubicBezTo>
                  <a:cubicBezTo>
                    <a:pt x="184885" y="74410"/>
                    <a:pt x="188251" y="75368"/>
                    <a:pt x="194502" y="72003"/>
                  </a:cubicBezTo>
                  <a:lnTo>
                    <a:pt x="204602" y="66716"/>
                  </a:lnTo>
                  <a:cubicBezTo>
                    <a:pt x="210853" y="63345"/>
                    <a:pt x="211817" y="59022"/>
                    <a:pt x="207967" y="52765"/>
                  </a:cubicBezTo>
                  <a:cubicBezTo>
                    <a:pt x="191137" y="22468"/>
                    <a:pt x="160361" y="829"/>
                    <a:pt x="105054" y="829"/>
                  </a:cubicBezTo>
                  <a:cubicBezTo>
                    <a:pt x="32917" y="829"/>
                    <a:pt x="698" y="40263"/>
                    <a:pt x="698" y="97971"/>
                  </a:cubicBezTo>
                  <a:lnTo>
                    <a:pt x="698" y="160487"/>
                  </a:lnTo>
                  <a:cubicBezTo>
                    <a:pt x="698" y="223972"/>
                    <a:pt x="37246" y="261962"/>
                    <a:pt x="106976" y="261962"/>
                  </a:cubicBezTo>
                </a:path>
              </a:pathLst>
            </a:custGeom>
            <a:grpFill/>
            <a:ln w="5441" cap="flat">
              <a:noFill/>
              <a:prstDash val="solid"/>
              <a:miter/>
            </a:ln>
          </p:spPr>
          <p:txBody>
            <a:bodyPr rtlCol="0" anchor="ctr"/>
            <a:lstStyle/>
            <a:p>
              <a:endParaRPr lang="es-CO"/>
            </a:p>
          </p:txBody>
        </p:sp>
        <p:sp>
          <p:nvSpPr>
            <p:cNvPr id="22" name="Forma libre: forma 21">
              <a:extLst>
                <a:ext uri="{FF2B5EF4-FFF2-40B4-BE49-F238E27FC236}">
                  <a16:creationId xmlns:a16="http://schemas.microsoft.com/office/drawing/2014/main" id="{70B8F532-97FB-4639-B18A-8A8326788DC1}"/>
                </a:ext>
              </a:extLst>
            </p:cNvPr>
            <p:cNvSpPr/>
            <p:nvPr/>
          </p:nvSpPr>
          <p:spPr>
            <a:xfrm flipV="1">
              <a:off x="4605606" y="4696467"/>
              <a:ext cx="203556" cy="261133"/>
            </a:xfrm>
            <a:custGeom>
              <a:avLst/>
              <a:gdLst>
                <a:gd name="connsiteX0" fmla="*/ 100443 w 203556"/>
                <a:gd name="connsiteY0" fmla="*/ 261968 h 261133"/>
                <a:gd name="connsiteX1" fmla="*/ 198548 w 203556"/>
                <a:gd name="connsiteY1" fmla="*/ 209553 h 261133"/>
                <a:gd name="connsiteX2" fmla="*/ 194219 w 203556"/>
                <a:gd name="connsiteY2" fmla="*/ 197045 h 261133"/>
                <a:gd name="connsiteX3" fmla="*/ 182196 w 203556"/>
                <a:gd name="connsiteY3" fmla="*/ 191752 h 261133"/>
                <a:gd name="connsiteX4" fmla="*/ 170173 w 203556"/>
                <a:gd name="connsiteY4" fmla="*/ 196081 h 261133"/>
                <a:gd name="connsiteX5" fmla="*/ 100922 w 203556"/>
                <a:gd name="connsiteY5" fmla="*/ 232635 h 261133"/>
                <a:gd name="connsiteX6" fmla="*/ 37927 w 203556"/>
                <a:gd name="connsiteY6" fmla="*/ 190794 h 261133"/>
                <a:gd name="connsiteX7" fmla="*/ 110538 w 203556"/>
                <a:gd name="connsiteY7" fmla="*/ 145588 h 261133"/>
                <a:gd name="connsiteX8" fmla="*/ 204314 w 203556"/>
                <a:gd name="connsiteY8" fmla="*/ 74415 h 261133"/>
                <a:gd name="connsiteX9" fmla="*/ 105730 w 203556"/>
                <a:gd name="connsiteY9" fmla="*/ 834 h 261133"/>
                <a:gd name="connsiteX10" fmla="*/ 1858 w 203556"/>
                <a:gd name="connsiteY10" fmla="*/ 60470 h 261133"/>
                <a:gd name="connsiteX11" fmla="*/ 7145 w 203556"/>
                <a:gd name="connsiteY11" fmla="*/ 72008 h 261133"/>
                <a:gd name="connsiteX12" fmla="*/ 19647 w 203556"/>
                <a:gd name="connsiteY12" fmla="*/ 76337 h 261133"/>
                <a:gd name="connsiteX13" fmla="*/ 31191 w 203556"/>
                <a:gd name="connsiteY13" fmla="*/ 71050 h 261133"/>
                <a:gd name="connsiteX14" fmla="*/ 104766 w 203556"/>
                <a:gd name="connsiteY14" fmla="*/ 29209 h 261133"/>
                <a:gd name="connsiteX15" fmla="*/ 172575 w 203556"/>
                <a:gd name="connsiteY15" fmla="*/ 72972 h 261133"/>
                <a:gd name="connsiteX16" fmla="*/ 102844 w 203556"/>
                <a:gd name="connsiteY16" fmla="*/ 117219 h 261133"/>
                <a:gd name="connsiteX17" fmla="*/ 5702 w 203556"/>
                <a:gd name="connsiteY17" fmla="*/ 189830 h 261133"/>
                <a:gd name="connsiteX18" fmla="*/ 100443 w 203556"/>
                <a:gd name="connsiteY18" fmla="*/ 261968 h 2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556" h="261133">
                  <a:moveTo>
                    <a:pt x="100443" y="261968"/>
                  </a:moveTo>
                  <a:cubicBezTo>
                    <a:pt x="155744" y="261968"/>
                    <a:pt x="184597" y="241287"/>
                    <a:pt x="198548" y="209553"/>
                  </a:cubicBezTo>
                  <a:cubicBezTo>
                    <a:pt x="201913" y="203296"/>
                    <a:pt x="199985" y="199452"/>
                    <a:pt x="194219" y="197045"/>
                  </a:cubicBezTo>
                  <a:lnTo>
                    <a:pt x="182196" y="191752"/>
                  </a:lnTo>
                  <a:cubicBezTo>
                    <a:pt x="175460" y="188872"/>
                    <a:pt x="173538" y="190309"/>
                    <a:pt x="170173" y="196081"/>
                  </a:cubicBezTo>
                  <a:cubicBezTo>
                    <a:pt x="160072" y="218205"/>
                    <a:pt x="142757" y="232635"/>
                    <a:pt x="100922" y="232635"/>
                  </a:cubicBezTo>
                  <a:cubicBezTo>
                    <a:pt x="58597" y="232635"/>
                    <a:pt x="37927" y="218205"/>
                    <a:pt x="37927" y="190794"/>
                  </a:cubicBezTo>
                  <a:cubicBezTo>
                    <a:pt x="37927" y="152803"/>
                    <a:pt x="68218" y="149433"/>
                    <a:pt x="110538" y="145588"/>
                  </a:cubicBezTo>
                  <a:cubicBezTo>
                    <a:pt x="162953" y="140780"/>
                    <a:pt x="204314" y="129716"/>
                    <a:pt x="204314" y="74415"/>
                  </a:cubicBezTo>
                  <a:cubicBezTo>
                    <a:pt x="204314" y="29688"/>
                    <a:pt x="172095" y="834"/>
                    <a:pt x="105730" y="834"/>
                  </a:cubicBezTo>
                  <a:cubicBezTo>
                    <a:pt x="52830" y="834"/>
                    <a:pt x="17725" y="19108"/>
                    <a:pt x="1858" y="60470"/>
                  </a:cubicBezTo>
                  <a:cubicBezTo>
                    <a:pt x="-549" y="66242"/>
                    <a:pt x="894" y="70086"/>
                    <a:pt x="7145" y="72008"/>
                  </a:cubicBezTo>
                  <a:lnTo>
                    <a:pt x="19647" y="76337"/>
                  </a:lnTo>
                  <a:cubicBezTo>
                    <a:pt x="25419" y="78264"/>
                    <a:pt x="28305" y="77301"/>
                    <a:pt x="31191" y="71050"/>
                  </a:cubicBezTo>
                  <a:cubicBezTo>
                    <a:pt x="42729" y="40753"/>
                    <a:pt x="67254" y="29209"/>
                    <a:pt x="104766" y="29209"/>
                  </a:cubicBezTo>
                  <a:cubicBezTo>
                    <a:pt x="150930" y="29209"/>
                    <a:pt x="172575" y="45076"/>
                    <a:pt x="172575" y="72972"/>
                  </a:cubicBezTo>
                  <a:cubicBezTo>
                    <a:pt x="172575" y="107118"/>
                    <a:pt x="144684" y="112890"/>
                    <a:pt x="102844" y="117219"/>
                  </a:cubicBezTo>
                  <a:cubicBezTo>
                    <a:pt x="54273" y="122022"/>
                    <a:pt x="5702" y="128757"/>
                    <a:pt x="5702" y="189830"/>
                  </a:cubicBezTo>
                  <a:cubicBezTo>
                    <a:pt x="5702" y="234072"/>
                    <a:pt x="37442" y="261968"/>
                    <a:pt x="100443" y="261968"/>
                  </a:cubicBezTo>
                </a:path>
              </a:pathLst>
            </a:custGeom>
            <a:grpFill/>
            <a:ln w="5441" cap="flat">
              <a:noFill/>
              <a:prstDash val="solid"/>
              <a:miter/>
            </a:ln>
          </p:spPr>
          <p:txBody>
            <a:bodyPr rtlCol="0" anchor="ctr"/>
            <a:lstStyle/>
            <a:p>
              <a:endParaRPr lang="es-CO"/>
            </a:p>
          </p:txBody>
        </p:sp>
        <p:sp>
          <p:nvSpPr>
            <p:cNvPr id="23" name="Forma libre: forma 22">
              <a:extLst>
                <a:ext uri="{FF2B5EF4-FFF2-40B4-BE49-F238E27FC236}">
                  <a16:creationId xmlns:a16="http://schemas.microsoft.com/office/drawing/2014/main" id="{BF3328D7-AF43-4FBD-9711-42FD4F95D0ED}"/>
                </a:ext>
              </a:extLst>
            </p:cNvPr>
            <p:cNvSpPr/>
            <p:nvPr/>
          </p:nvSpPr>
          <p:spPr>
            <a:xfrm flipV="1">
              <a:off x="4850497" y="4696467"/>
              <a:ext cx="203425" cy="373183"/>
            </a:xfrm>
            <a:custGeom>
              <a:avLst/>
              <a:gdLst>
                <a:gd name="connsiteX0" fmla="*/ 106618 w 203425"/>
                <a:gd name="connsiteY0" fmla="*/ 344219 h 373183"/>
                <a:gd name="connsiteX1" fmla="*/ 33522 w 203425"/>
                <a:gd name="connsiteY1" fmla="*/ 274967 h 373183"/>
                <a:gd name="connsiteX2" fmla="*/ 33522 w 203425"/>
                <a:gd name="connsiteY2" fmla="*/ 213415 h 373183"/>
                <a:gd name="connsiteX3" fmla="*/ 99888 w 203425"/>
                <a:gd name="connsiteY3" fmla="*/ 148487 h 373183"/>
                <a:gd name="connsiteX4" fmla="*/ 172025 w 203425"/>
                <a:gd name="connsiteY4" fmla="*/ 162438 h 373183"/>
                <a:gd name="connsiteX5" fmla="*/ 172025 w 203425"/>
                <a:gd name="connsiteY5" fmla="*/ 322574 h 373183"/>
                <a:gd name="connsiteX6" fmla="*/ 162888 w 203425"/>
                <a:gd name="connsiteY6" fmla="*/ 335082 h 373183"/>
                <a:gd name="connsiteX7" fmla="*/ 106618 w 203425"/>
                <a:gd name="connsiteY7" fmla="*/ 344219 h 373183"/>
                <a:gd name="connsiteX8" fmla="*/ 104696 w 203425"/>
                <a:gd name="connsiteY8" fmla="*/ 374036 h 373183"/>
                <a:gd name="connsiteX9" fmla="*/ 185970 w 203425"/>
                <a:gd name="connsiteY9" fmla="*/ 359607 h 373183"/>
                <a:gd name="connsiteX10" fmla="*/ 204244 w 203425"/>
                <a:gd name="connsiteY10" fmla="*/ 333154 h 373183"/>
                <a:gd name="connsiteX11" fmla="*/ 204244 w 203425"/>
                <a:gd name="connsiteY11" fmla="*/ 104730 h 373183"/>
                <a:gd name="connsiteX12" fmla="*/ 102773 w 203425"/>
                <a:gd name="connsiteY12" fmla="*/ 853 h 373183"/>
                <a:gd name="connsiteX13" fmla="*/ 7554 w 203425"/>
                <a:gd name="connsiteY13" fmla="*/ 52310 h 373183"/>
                <a:gd name="connsiteX14" fmla="*/ 10919 w 203425"/>
                <a:gd name="connsiteY14" fmla="*/ 66739 h 373183"/>
                <a:gd name="connsiteX15" fmla="*/ 21499 w 203425"/>
                <a:gd name="connsiteY15" fmla="*/ 72027 h 373183"/>
                <a:gd name="connsiteX16" fmla="*/ 35450 w 203425"/>
                <a:gd name="connsiteY16" fmla="*/ 68661 h 373183"/>
                <a:gd name="connsiteX17" fmla="*/ 101810 w 203425"/>
                <a:gd name="connsiteY17" fmla="*/ 30186 h 373183"/>
                <a:gd name="connsiteX18" fmla="*/ 172025 w 203425"/>
                <a:gd name="connsiteY18" fmla="*/ 103282 h 373183"/>
                <a:gd name="connsiteX19" fmla="*/ 172025 w 203425"/>
                <a:gd name="connsiteY19" fmla="*/ 133099 h 373183"/>
                <a:gd name="connsiteX20" fmla="*/ 96043 w 203425"/>
                <a:gd name="connsiteY20" fmla="*/ 118675 h 373183"/>
                <a:gd name="connsiteX21" fmla="*/ 818 w 203425"/>
                <a:gd name="connsiteY21" fmla="*/ 212452 h 373183"/>
                <a:gd name="connsiteX22" fmla="*/ 818 w 203425"/>
                <a:gd name="connsiteY22" fmla="*/ 275452 h 373183"/>
                <a:gd name="connsiteX23" fmla="*/ 104696 w 203425"/>
                <a:gd name="connsiteY23" fmla="*/ 374036 h 37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3425" h="373183">
                  <a:moveTo>
                    <a:pt x="106618" y="344219"/>
                  </a:moveTo>
                  <a:cubicBezTo>
                    <a:pt x="56604" y="344219"/>
                    <a:pt x="33522" y="321137"/>
                    <a:pt x="33522" y="274967"/>
                  </a:cubicBezTo>
                  <a:lnTo>
                    <a:pt x="33522" y="213415"/>
                  </a:lnTo>
                  <a:cubicBezTo>
                    <a:pt x="33522" y="171569"/>
                    <a:pt x="54682" y="148487"/>
                    <a:pt x="99888" y="148487"/>
                  </a:cubicBezTo>
                  <a:cubicBezTo>
                    <a:pt x="134513" y="148487"/>
                    <a:pt x="160481" y="158109"/>
                    <a:pt x="172025" y="162438"/>
                  </a:cubicBezTo>
                  <a:lnTo>
                    <a:pt x="172025" y="322574"/>
                  </a:lnTo>
                  <a:cubicBezTo>
                    <a:pt x="172025" y="330268"/>
                    <a:pt x="171061" y="331717"/>
                    <a:pt x="162888" y="335082"/>
                  </a:cubicBezTo>
                  <a:cubicBezTo>
                    <a:pt x="149901" y="339890"/>
                    <a:pt x="130184" y="344219"/>
                    <a:pt x="106618" y="344219"/>
                  </a:cubicBezTo>
                  <a:moveTo>
                    <a:pt x="104696" y="374036"/>
                  </a:moveTo>
                  <a:cubicBezTo>
                    <a:pt x="140285" y="374036"/>
                    <a:pt x="168660" y="366822"/>
                    <a:pt x="185970" y="359607"/>
                  </a:cubicBezTo>
                  <a:cubicBezTo>
                    <a:pt x="201358" y="352871"/>
                    <a:pt x="204244" y="349027"/>
                    <a:pt x="204244" y="333154"/>
                  </a:cubicBezTo>
                  <a:lnTo>
                    <a:pt x="204244" y="104730"/>
                  </a:lnTo>
                  <a:cubicBezTo>
                    <a:pt x="204244" y="42209"/>
                    <a:pt x="175869" y="853"/>
                    <a:pt x="102773" y="853"/>
                  </a:cubicBezTo>
                  <a:cubicBezTo>
                    <a:pt x="51317" y="853"/>
                    <a:pt x="23906" y="22013"/>
                    <a:pt x="7554" y="52310"/>
                  </a:cubicBezTo>
                  <a:cubicBezTo>
                    <a:pt x="3225" y="58561"/>
                    <a:pt x="4668" y="63369"/>
                    <a:pt x="10919" y="66739"/>
                  </a:cubicBezTo>
                  <a:lnTo>
                    <a:pt x="21499" y="72027"/>
                  </a:lnTo>
                  <a:cubicBezTo>
                    <a:pt x="28229" y="75871"/>
                    <a:pt x="31600" y="74433"/>
                    <a:pt x="35450" y="68661"/>
                  </a:cubicBezTo>
                  <a:cubicBezTo>
                    <a:pt x="47952" y="45574"/>
                    <a:pt x="65741" y="30186"/>
                    <a:pt x="101810" y="30186"/>
                  </a:cubicBezTo>
                  <a:cubicBezTo>
                    <a:pt x="151344" y="30186"/>
                    <a:pt x="172025" y="57597"/>
                    <a:pt x="172025" y="103282"/>
                  </a:cubicBezTo>
                  <a:lnTo>
                    <a:pt x="172025" y="133099"/>
                  </a:lnTo>
                  <a:cubicBezTo>
                    <a:pt x="159038" y="128291"/>
                    <a:pt x="130664" y="118675"/>
                    <a:pt x="96043" y="118675"/>
                  </a:cubicBezTo>
                  <a:cubicBezTo>
                    <a:pt x="30157" y="118675"/>
                    <a:pt x="818" y="153780"/>
                    <a:pt x="818" y="212452"/>
                  </a:cubicBezTo>
                  <a:lnTo>
                    <a:pt x="818" y="275452"/>
                  </a:lnTo>
                  <a:cubicBezTo>
                    <a:pt x="818" y="339411"/>
                    <a:pt x="34001" y="374036"/>
                    <a:pt x="104696" y="374036"/>
                  </a:cubicBezTo>
                </a:path>
              </a:pathLst>
            </a:custGeom>
            <a:grpFill/>
            <a:ln w="5441" cap="flat">
              <a:noFill/>
              <a:prstDash val="solid"/>
              <a:miter/>
            </a:ln>
          </p:spPr>
          <p:txBody>
            <a:bodyPr rtlCol="0" anchor="ctr"/>
            <a:lstStyle/>
            <a:p>
              <a:endParaRPr lang="es-CO"/>
            </a:p>
          </p:txBody>
        </p:sp>
        <p:sp>
          <p:nvSpPr>
            <p:cNvPr id="24" name="Forma libre: forma 23">
              <a:extLst>
                <a:ext uri="{FF2B5EF4-FFF2-40B4-BE49-F238E27FC236}">
                  <a16:creationId xmlns:a16="http://schemas.microsoft.com/office/drawing/2014/main" id="{11E61097-11B2-4B87-952C-525E0E9D1662}"/>
                </a:ext>
              </a:extLst>
            </p:cNvPr>
            <p:cNvSpPr/>
            <p:nvPr/>
          </p:nvSpPr>
          <p:spPr>
            <a:xfrm flipV="1">
              <a:off x="5108723" y="4696473"/>
              <a:ext cx="211604" cy="261127"/>
            </a:xfrm>
            <a:custGeom>
              <a:avLst/>
              <a:gdLst>
                <a:gd name="connsiteX0" fmla="*/ 106202 w 211604"/>
                <a:gd name="connsiteY0" fmla="*/ 232624 h 261127"/>
                <a:gd name="connsiteX1" fmla="*/ 33101 w 211604"/>
                <a:gd name="connsiteY1" fmla="*/ 173473 h 261127"/>
                <a:gd name="connsiteX2" fmla="*/ 33101 w 211604"/>
                <a:gd name="connsiteY2" fmla="*/ 88834 h 261127"/>
                <a:gd name="connsiteX3" fmla="*/ 106202 w 211604"/>
                <a:gd name="connsiteY3" fmla="*/ 30162 h 261127"/>
                <a:gd name="connsiteX4" fmla="*/ 179782 w 211604"/>
                <a:gd name="connsiteY4" fmla="*/ 88834 h 261127"/>
                <a:gd name="connsiteX5" fmla="*/ 179782 w 211604"/>
                <a:gd name="connsiteY5" fmla="*/ 173473 h 261127"/>
                <a:gd name="connsiteX6" fmla="*/ 106202 w 211604"/>
                <a:gd name="connsiteY6" fmla="*/ 232624 h 261127"/>
                <a:gd name="connsiteX7" fmla="*/ 106202 w 211604"/>
                <a:gd name="connsiteY7" fmla="*/ 261957 h 261127"/>
                <a:gd name="connsiteX8" fmla="*/ 212486 w 211604"/>
                <a:gd name="connsiteY8" fmla="*/ 173473 h 261127"/>
                <a:gd name="connsiteX9" fmla="*/ 212486 w 211604"/>
                <a:gd name="connsiteY9" fmla="*/ 88834 h 261127"/>
                <a:gd name="connsiteX10" fmla="*/ 106202 w 211604"/>
                <a:gd name="connsiteY10" fmla="*/ 829 h 261127"/>
                <a:gd name="connsiteX11" fmla="*/ 882 w 211604"/>
                <a:gd name="connsiteY11" fmla="*/ 88834 h 261127"/>
                <a:gd name="connsiteX12" fmla="*/ 882 w 211604"/>
                <a:gd name="connsiteY12" fmla="*/ 173473 h 261127"/>
                <a:gd name="connsiteX13" fmla="*/ 106202 w 211604"/>
                <a:gd name="connsiteY13" fmla="*/ 261957 h 26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604" h="261127">
                  <a:moveTo>
                    <a:pt x="106202" y="232624"/>
                  </a:moveTo>
                  <a:cubicBezTo>
                    <a:pt x="61960" y="232624"/>
                    <a:pt x="33101" y="210500"/>
                    <a:pt x="33101" y="173473"/>
                  </a:cubicBezTo>
                  <a:lnTo>
                    <a:pt x="33101" y="88834"/>
                  </a:lnTo>
                  <a:cubicBezTo>
                    <a:pt x="33101" y="52280"/>
                    <a:pt x="61960" y="30162"/>
                    <a:pt x="106202" y="30162"/>
                  </a:cubicBezTo>
                  <a:cubicBezTo>
                    <a:pt x="151408" y="30162"/>
                    <a:pt x="179782" y="52280"/>
                    <a:pt x="179782" y="88834"/>
                  </a:cubicBezTo>
                  <a:lnTo>
                    <a:pt x="179782" y="173473"/>
                  </a:lnTo>
                  <a:cubicBezTo>
                    <a:pt x="179782" y="210500"/>
                    <a:pt x="151408" y="232624"/>
                    <a:pt x="106202" y="232624"/>
                  </a:cubicBezTo>
                  <a:moveTo>
                    <a:pt x="106202" y="261957"/>
                  </a:moveTo>
                  <a:cubicBezTo>
                    <a:pt x="172567" y="261957"/>
                    <a:pt x="212486" y="228295"/>
                    <a:pt x="212486" y="173473"/>
                  </a:cubicBezTo>
                  <a:lnTo>
                    <a:pt x="212486" y="88834"/>
                  </a:lnTo>
                  <a:cubicBezTo>
                    <a:pt x="212486" y="34006"/>
                    <a:pt x="172567" y="829"/>
                    <a:pt x="106202" y="829"/>
                  </a:cubicBezTo>
                  <a:cubicBezTo>
                    <a:pt x="40795" y="829"/>
                    <a:pt x="882" y="34006"/>
                    <a:pt x="882" y="88834"/>
                  </a:cubicBezTo>
                  <a:lnTo>
                    <a:pt x="882" y="173473"/>
                  </a:lnTo>
                  <a:cubicBezTo>
                    <a:pt x="882" y="228295"/>
                    <a:pt x="40795" y="261957"/>
                    <a:pt x="106202" y="261957"/>
                  </a:cubicBezTo>
                </a:path>
              </a:pathLst>
            </a:custGeom>
            <a:grpFill/>
            <a:ln w="5441" cap="flat">
              <a:noFill/>
              <a:prstDash val="solid"/>
              <a:miter/>
            </a:ln>
          </p:spPr>
          <p:txBody>
            <a:bodyPr rtlCol="0" anchor="ctr"/>
            <a:lstStyle/>
            <a:p>
              <a:endParaRPr lang="es-CO"/>
            </a:p>
          </p:txBody>
        </p:sp>
        <p:sp>
          <p:nvSpPr>
            <p:cNvPr id="25" name="Forma libre: forma 24">
              <a:extLst>
                <a:ext uri="{FF2B5EF4-FFF2-40B4-BE49-F238E27FC236}">
                  <a16:creationId xmlns:a16="http://schemas.microsoft.com/office/drawing/2014/main" id="{0BFF0AEF-82BE-4ECC-98C1-B538CFB96744}"/>
                </a:ext>
              </a:extLst>
            </p:cNvPr>
            <p:cNvSpPr/>
            <p:nvPr/>
          </p:nvSpPr>
          <p:spPr>
            <a:xfrm flipV="1">
              <a:off x="5484754" y="4602691"/>
              <a:ext cx="261648" cy="354909"/>
            </a:xfrm>
            <a:custGeom>
              <a:avLst/>
              <a:gdLst>
                <a:gd name="connsiteX0" fmla="*/ 132748 w 261648"/>
                <a:gd name="connsiteY0" fmla="*/ 355741 h 354909"/>
                <a:gd name="connsiteX1" fmla="*/ 260665 w 261648"/>
                <a:gd name="connsiteY1" fmla="*/ 273503 h 354909"/>
                <a:gd name="connsiteX2" fmla="*/ 254899 w 261648"/>
                <a:gd name="connsiteY2" fmla="*/ 261001 h 354909"/>
                <a:gd name="connsiteX3" fmla="*/ 239984 w 261648"/>
                <a:gd name="connsiteY3" fmla="*/ 255714 h 354909"/>
                <a:gd name="connsiteX4" fmla="*/ 227482 w 261648"/>
                <a:gd name="connsiteY4" fmla="*/ 261480 h 354909"/>
                <a:gd name="connsiteX5" fmla="*/ 132748 w 261648"/>
                <a:gd name="connsiteY5" fmla="*/ 323522 h 354909"/>
                <a:gd name="connsiteX6" fmla="*/ 36085 w 261648"/>
                <a:gd name="connsiteY6" fmla="*/ 235512 h 354909"/>
                <a:gd name="connsiteX7" fmla="*/ 36085 w 261648"/>
                <a:gd name="connsiteY7" fmla="*/ 121055 h 354909"/>
                <a:gd name="connsiteX8" fmla="*/ 132748 w 261648"/>
                <a:gd name="connsiteY8" fmla="*/ 33051 h 354909"/>
                <a:gd name="connsiteX9" fmla="*/ 228446 w 261648"/>
                <a:gd name="connsiteY9" fmla="*/ 96530 h 354909"/>
                <a:gd name="connsiteX10" fmla="*/ 240948 w 261648"/>
                <a:gd name="connsiteY10" fmla="*/ 102781 h 354909"/>
                <a:gd name="connsiteX11" fmla="*/ 255857 w 261648"/>
                <a:gd name="connsiteY11" fmla="*/ 97015 h 354909"/>
                <a:gd name="connsiteX12" fmla="*/ 261629 w 261648"/>
                <a:gd name="connsiteY12" fmla="*/ 84992 h 354909"/>
                <a:gd name="connsiteX13" fmla="*/ 132748 w 261648"/>
                <a:gd name="connsiteY13" fmla="*/ 832 h 354909"/>
                <a:gd name="connsiteX14" fmla="*/ 980 w 261648"/>
                <a:gd name="connsiteY14" fmla="*/ 121540 h 354909"/>
                <a:gd name="connsiteX15" fmla="*/ 980 w 261648"/>
                <a:gd name="connsiteY15" fmla="*/ 235033 h 354909"/>
                <a:gd name="connsiteX16" fmla="*/ 132748 w 261648"/>
                <a:gd name="connsiteY16" fmla="*/ 355741 h 35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1648" h="354909">
                  <a:moveTo>
                    <a:pt x="132748" y="355741"/>
                  </a:moveTo>
                  <a:cubicBezTo>
                    <a:pt x="206322" y="355741"/>
                    <a:pt x="243834" y="326887"/>
                    <a:pt x="260665" y="273503"/>
                  </a:cubicBezTo>
                  <a:cubicBezTo>
                    <a:pt x="263072" y="266294"/>
                    <a:pt x="261629" y="263408"/>
                    <a:pt x="254899" y="261001"/>
                  </a:cubicBezTo>
                  <a:lnTo>
                    <a:pt x="239984" y="255714"/>
                  </a:lnTo>
                  <a:cubicBezTo>
                    <a:pt x="233254" y="253786"/>
                    <a:pt x="230368" y="254750"/>
                    <a:pt x="227482" y="261480"/>
                  </a:cubicBezTo>
                  <a:cubicBezTo>
                    <a:pt x="214501" y="303321"/>
                    <a:pt x="188048" y="323522"/>
                    <a:pt x="132748" y="323522"/>
                  </a:cubicBezTo>
                  <a:cubicBezTo>
                    <a:pt x="69268" y="323522"/>
                    <a:pt x="36085" y="290819"/>
                    <a:pt x="36085" y="235512"/>
                  </a:cubicBezTo>
                  <a:lnTo>
                    <a:pt x="36085" y="121055"/>
                  </a:lnTo>
                  <a:cubicBezTo>
                    <a:pt x="36085" y="66239"/>
                    <a:pt x="69747" y="33051"/>
                    <a:pt x="132748" y="33051"/>
                  </a:cubicBezTo>
                  <a:cubicBezTo>
                    <a:pt x="189491" y="33051"/>
                    <a:pt x="215459" y="54695"/>
                    <a:pt x="228446" y="96530"/>
                  </a:cubicBezTo>
                  <a:cubicBezTo>
                    <a:pt x="231327" y="103266"/>
                    <a:pt x="234218" y="104709"/>
                    <a:pt x="240948" y="102781"/>
                  </a:cubicBezTo>
                  <a:lnTo>
                    <a:pt x="255857" y="97015"/>
                  </a:lnTo>
                  <a:cubicBezTo>
                    <a:pt x="262108" y="94608"/>
                    <a:pt x="264030" y="91722"/>
                    <a:pt x="261629" y="84992"/>
                  </a:cubicBezTo>
                  <a:cubicBezTo>
                    <a:pt x="244792" y="31128"/>
                    <a:pt x="207765" y="832"/>
                    <a:pt x="132748" y="832"/>
                  </a:cubicBezTo>
                  <a:cubicBezTo>
                    <a:pt x="48108" y="832"/>
                    <a:pt x="980" y="46516"/>
                    <a:pt x="980" y="121540"/>
                  </a:cubicBezTo>
                  <a:lnTo>
                    <a:pt x="980" y="235033"/>
                  </a:lnTo>
                  <a:cubicBezTo>
                    <a:pt x="980" y="310051"/>
                    <a:pt x="46660" y="355741"/>
                    <a:pt x="132748" y="355741"/>
                  </a:cubicBezTo>
                </a:path>
              </a:pathLst>
            </a:custGeom>
            <a:grpFill/>
            <a:ln w="5441" cap="flat">
              <a:noFill/>
              <a:prstDash val="solid"/>
              <a:miter/>
            </a:ln>
          </p:spPr>
          <p:txBody>
            <a:bodyPr rtlCol="0" anchor="ctr"/>
            <a:lstStyle/>
            <a:p>
              <a:endParaRPr lang="es-CO"/>
            </a:p>
          </p:txBody>
        </p:sp>
        <p:sp>
          <p:nvSpPr>
            <p:cNvPr id="26" name="Forma libre: forma 25">
              <a:extLst>
                <a:ext uri="{FF2B5EF4-FFF2-40B4-BE49-F238E27FC236}">
                  <a16:creationId xmlns:a16="http://schemas.microsoft.com/office/drawing/2014/main" id="{79513900-C927-4EBE-9FC9-51A898319E90}"/>
                </a:ext>
              </a:extLst>
            </p:cNvPr>
            <p:cNvSpPr/>
            <p:nvPr/>
          </p:nvSpPr>
          <p:spPr>
            <a:xfrm flipV="1">
              <a:off x="5785767" y="4696467"/>
              <a:ext cx="213041" cy="261133"/>
            </a:xfrm>
            <a:custGeom>
              <a:avLst/>
              <a:gdLst>
                <a:gd name="connsiteX0" fmla="*/ 107326 w 213041"/>
                <a:gd name="connsiteY0" fmla="*/ 234067 h 261133"/>
                <a:gd name="connsiteX1" fmla="*/ 33267 w 213041"/>
                <a:gd name="connsiteY1" fmla="*/ 164336 h 261133"/>
                <a:gd name="connsiteX2" fmla="*/ 33267 w 213041"/>
                <a:gd name="connsiteY2" fmla="*/ 147505 h 261133"/>
                <a:gd name="connsiteX3" fmla="*/ 181865 w 213041"/>
                <a:gd name="connsiteY3" fmla="*/ 147505 h 261133"/>
                <a:gd name="connsiteX4" fmla="*/ 181865 w 213041"/>
                <a:gd name="connsiteY4" fmla="*/ 164336 h 261133"/>
                <a:gd name="connsiteX5" fmla="*/ 107326 w 213041"/>
                <a:gd name="connsiteY5" fmla="*/ 234067 h 261133"/>
                <a:gd name="connsiteX6" fmla="*/ 107326 w 213041"/>
                <a:gd name="connsiteY6" fmla="*/ 261962 h 261133"/>
                <a:gd name="connsiteX7" fmla="*/ 214089 w 213041"/>
                <a:gd name="connsiteY7" fmla="*/ 162414 h 261133"/>
                <a:gd name="connsiteX8" fmla="*/ 214089 w 213041"/>
                <a:gd name="connsiteY8" fmla="*/ 135962 h 261133"/>
                <a:gd name="connsiteX9" fmla="*/ 199660 w 213041"/>
                <a:gd name="connsiteY9" fmla="*/ 122496 h 261133"/>
                <a:gd name="connsiteX10" fmla="*/ 33267 w 213041"/>
                <a:gd name="connsiteY10" fmla="*/ 122496 h 261133"/>
                <a:gd name="connsiteX11" fmla="*/ 33267 w 213041"/>
                <a:gd name="connsiteY11" fmla="*/ 94606 h 261133"/>
                <a:gd name="connsiteX12" fmla="*/ 105404 w 213041"/>
                <a:gd name="connsiteY12" fmla="*/ 28719 h 261133"/>
                <a:gd name="connsiteX13" fmla="*/ 180907 w 213041"/>
                <a:gd name="connsiteY13" fmla="*/ 68638 h 261133"/>
                <a:gd name="connsiteX14" fmla="*/ 194852 w 213041"/>
                <a:gd name="connsiteY14" fmla="*/ 72003 h 261133"/>
                <a:gd name="connsiteX15" fmla="*/ 204952 w 213041"/>
                <a:gd name="connsiteY15" fmla="*/ 66716 h 261133"/>
                <a:gd name="connsiteX16" fmla="*/ 208318 w 213041"/>
                <a:gd name="connsiteY16" fmla="*/ 52765 h 261133"/>
                <a:gd name="connsiteX17" fmla="*/ 105404 w 213041"/>
                <a:gd name="connsiteY17" fmla="*/ 829 h 261133"/>
                <a:gd name="connsiteX18" fmla="*/ 1048 w 213041"/>
                <a:gd name="connsiteY18" fmla="*/ 97971 h 261133"/>
                <a:gd name="connsiteX19" fmla="*/ 1048 w 213041"/>
                <a:gd name="connsiteY19" fmla="*/ 160487 h 261133"/>
                <a:gd name="connsiteX20" fmla="*/ 107326 w 213041"/>
                <a:gd name="connsiteY20" fmla="*/ 261962 h 2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041" h="261133">
                  <a:moveTo>
                    <a:pt x="107326" y="234067"/>
                  </a:moveTo>
                  <a:cubicBezTo>
                    <a:pt x="58276" y="234067"/>
                    <a:pt x="33267" y="207135"/>
                    <a:pt x="33267" y="164336"/>
                  </a:cubicBezTo>
                  <a:lnTo>
                    <a:pt x="33267" y="147505"/>
                  </a:lnTo>
                  <a:lnTo>
                    <a:pt x="181865" y="147505"/>
                  </a:lnTo>
                  <a:lnTo>
                    <a:pt x="181865" y="164336"/>
                  </a:lnTo>
                  <a:cubicBezTo>
                    <a:pt x="181865" y="207135"/>
                    <a:pt x="156866" y="234067"/>
                    <a:pt x="107326" y="234067"/>
                  </a:cubicBezTo>
                  <a:moveTo>
                    <a:pt x="107326" y="261962"/>
                  </a:moveTo>
                  <a:cubicBezTo>
                    <a:pt x="179464" y="261962"/>
                    <a:pt x="214089" y="220122"/>
                    <a:pt x="214089" y="162414"/>
                  </a:cubicBezTo>
                  <a:lnTo>
                    <a:pt x="214089" y="135962"/>
                  </a:lnTo>
                  <a:cubicBezTo>
                    <a:pt x="214089" y="127788"/>
                    <a:pt x="210240" y="122496"/>
                    <a:pt x="199660" y="122496"/>
                  </a:cubicBezTo>
                  <a:lnTo>
                    <a:pt x="33267" y="122496"/>
                  </a:lnTo>
                  <a:lnTo>
                    <a:pt x="33267" y="94606"/>
                  </a:lnTo>
                  <a:cubicBezTo>
                    <a:pt x="33267" y="53729"/>
                    <a:pt x="57792" y="28719"/>
                    <a:pt x="105404" y="28719"/>
                  </a:cubicBezTo>
                  <a:cubicBezTo>
                    <a:pt x="144843" y="28719"/>
                    <a:pt x="167441" y="44592"/>
                    <a:pt x="180907" y="68638"/>
                  </a:cubicBezTo>
                  <a:cubicBezTo>
                    <a:pt x="185236" y="74410"/>
                    <a:pt x="188601" y="75368"/>
                    <a:pt x="194852" y="72003"/>
                  </a:cubicBezTo>
                  <a:lnTo>
                    <a:pt x="204952" y="66716"/>
                  </a:lnTo>
                  <a:cubicBezTo>
                    <a:pt x="211203" y="63345"/>
                    <a:pt x="212167" y="59022"/>
                    <a:pt x="208318" y="52765"/>
                  </a:cubicBezTo>
                  <a:cubicBezTo>
                    <a:pt x="191487" y="22468"/>
                    <a:pt x="160711" y="829"/>
                    <a:pt x="105404" y="829"/>
                  </a:cubicBezTo>
                  <a:cubicBezTo>
                    <a:pt x="33267" y="829"/>
                    <a:pt x="1048" y="40263"/>
                    <a:pt x="1048" y="97971"/>
                  </a:cubicBezTo>
                  <a:lnTo>
                    <a:pt x="1048" y="160487"/>
                  </a:lnTo>
                  <a:cubicBezTo>
                    <a:pt x="1048" y="223972"/>
                    <a:pt x="37596" y="261962"/>
                    <a:pt x="107326" y="261962"/>
                  </a:cubicBezTo>
                </a:path>
              </a:pathLst>
            </a:custGeom>
            <a:grpFill/>
            <a:ln w="5441" cap="flat">
              <a:noFill/>
              <a:prstDash val="solid"/>
              <a:miter/>
            </a:ln>
          </p:spPr>
          <p:txBody>
            <a:bodyPr rtlCol="0" anchor="ctr"/>
            <a:lstStyle/>
            <a:p>
              <a:endParaRPr lang="es-CO"/>
            </a:p>
          </p:txBody>
        </p:sp>
        <p:sp>
          <p:nvSpPr>
            <p:cNvPr id="27" name="Forma libre: forma 26">
              <a:extLst>
                <a:ext uri="{FF2B5EF4-FFF2-40B4-BE49-F238E27FC236}">
                  <a16:creationId xmlns:a16="http://schemas.microsoft.com/office/drawing/2014/main" id="{42221216-B166-4E32-A4DB-6C74A4DF07CE}"/>
                </a:ext>
              </a:extLst>
            </p:cNvPr>
            <p:cNvSpPr/>
            <p:nvPr/>
          </p:nvSpPr>
          <p:spPr>
            <a:xfrm flipV="1">
              <a:off x="6048812" y="4696467"/>
              <a:ext cx="203419" cy="254397"/>
            </a:xfrm>
            <a:custGeom>
              <a:avLst/>
              <a:gdLst>
                <a:gd name="connsiteX0" fmla="*/ 108834 w 203419"/>
                <a:gd name="connsiteY0" fmla="*/ 255231 h 254397"/>
                <a:gd name="connsiteX1" fmla="*/ 204532 w 203419"/>
                <a:gd name="connsiteY1" fmla="*/ 160969 h 254397"/>
                <a:gd name="connsiteX2" fmla="*/ 204532 w 203419"/>
                <a:gd name="connsiteY2" fmla="*/ 9491 h 254397"/>
                <a:gd name="connsiteX3" fmla="*/ 195874 w 203419"/>
                <a:gd name="connsiteY3" fmla="*/ 833 h 254397"/>
                <a:gd name="connsiteX4" fmla="*/ 180971 w 203419"/>
                <a:gd name="connsiteY4" fmla="*/ 833 h 254397"/>
                <a:gd name="connsiteX5" fmla="*/ 172313 w 203419"/>
                <a:gd name="connsiteY5" fmla="*/ 9491 h 254397"/>
                <a:gd name="connsiteX6" fmla="*/ 172313 w 203419"/>
                <a:gd name="connsiteY6" fmla="*/ 160011 h 254397"/>
                <a:gd name="connsiteX7" fmla="*/ 104989 w 203419"/>
                <a:gd name="connsiteY7" fmla="*/ 225413 h 254397"/>
                <a:gd name="connsiteX8" fmla="*/ 41031 w 203419"/>
                <a:gd name="connsiteY8" fmla="*/ 214833 h 254397"/>
                <a:gd name="connsiteX9" fmla="*/ 33816 w 203419"/>
                <a:gd name="connsiteY9" fmla="*/ 202815 h 254397"/>
                <a:gd name="connsiteX10" fmla="*/ 33816 w 203419"/>
                <a:gd name="connsiteY10" fmla="*/ 9491 h 254397"/>
                <a:gd name="connsiteX11" fmla="*/ 25158 w 203419"/>
                <a:gd name="connsiteY11" fmla="*/ 833 h 254397"/>
                <a:gd name="connsiteX12" fmla="*/ 9770 w 203419"/>
                <a:gd name="connsiteY12" fmla="*/ 833 h 254397"/>
                <a:gd name="connsiteX13" fmla="*/ 1112 w 203419"/>
                <a:gd name="connsiteY13" fmla="*/ 9491 h 254397"/>
                <a:gd name="connsiteX14" fmla="*/ 1112 w 203419"/>
                <a:gd name="connsiteY14" fmla="*/ 212432 h 254397"/>
                <a:gd name="connsiteX15" fmla="*/ 19386 w 203419"/>
                <a:gd name="connsiteY15" fmla="*/ 238879 h 254397"/>
                <a:gd name="connsiteX16" fmla="*/ 108834 w 203419"/>
                <a:gd name="connsiteY16" fmla="*/ 255231 h 25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419" h="254397">
                  <a:moveTo>
                    <a:pt x="108834" y="255231"/>
                  </a:moveTo>
                  <a:cubicBezTo>
                    <a:pt x="175199" y="255231"/>
                    <a:pt x="204532" y="220126"/>
                    <a:pt x="204532" y="160969"/>
                  </a:cubicBezTo>
                  <a:lnTo>
                    <a:pt x="204532" y="9491"/>
                  </a:lnTo>
                  <a:cubicBezTo>
                    <a:pt x="204532" y="2755"/>
                    <a:pt x="202131" y="833"/>
                    <a:pt x="195874" y="833"/>
                  </a:cubicBezTo>
                  <a:lnTo>
                    <a:pt x="180971" y="833"/>
                  </a:lnTo>
                  <a:cubicBezTo>
                    <a:pt x="174241" y="833"/>
                    <a:pt x="172313" y="2755"/>
                    <a:pt x="172313" y="9491"/>
                  </a:cubicBezTo>
                  <a:lnTo>
                    <a:pt x="172313" y="160011"/>
                  </a:lnTo>
                  <a:cubicBezTo>
                    <a:pt x="172313" y="203289"/>
                    <a:pt x="151153" y="225413"/>
                    <a:pt x="104989" y="225413"/>
                  </a:cubicBezTo>
                  <a:cubicBezTo>
                    <a:pt x="77578" y="225413"/>
                    <a:pt x="55934" y="220126"/>
                    <a:pt x="41031" y="214833"/>
                  </a:cubicBezTo>
                  <a:cubicBezTo>
                    <a:pt x="34774" y="211947"/>
                    <a:pt x="33816" y="208103"/>
                    <a:pt x="33816" y="202815"/>
                  </a:cubicBezTo>
                  <a:lnTo>
                    <a:pt x="33816" y="9491"/>
                  </a:lnTo>
                  <a:cubicBezTo>
                    <a:pt x="33816" y="2755"/>
                    <a:pt x="31409" y="833"/>
                    <a:pt x="25158" y="833"/>
                  </a:cubicBezTo>
                  <a:lnTo>
                    <a:pt x="9770" y="833"/>
                  </a:lnTo>
                  <a:cubicBezTo>
                    <a:pt x="3514" y="833"/>
                    <a:pt x="1112" y="2755"/>
                    <a:pt x="1112" y="9491"/>
                  </a:cubicBezTo>
                  <a:lnTo>
                    <a:pt x="1112" y="212432"/>
                  </a:lnTo>
                  <a:cubicBezTo>
                    <a:pt x="1112" y="227335"/>
                    <a:pt x="4962" y="232628"/>
                    <a:pt x="19386" y="238879"/>
                  </a:cubicBezTo>
                  <a:cubicBezTo>
                    <a:pt x="38145" y="246573"/>
                    <a:pt x="65556" y="255231"/>
                    <a:pt x="108834" y="255231"/>
                  </a:cubicBezTo>
                </a:path>
              </a:pathLst>
            </a:custGeom>
            <a:grpFill/>
            <a:ln w="5441" cap="flat">
              <a:noFill/>
              <a:prstDash val="solid"/>
              <a:miter/>
            </a:ln>
          </p:spPr>
          <p:txBody>
            <a:bodyPr rtlCol="0" anchor="ctr"/>
            <a:lstStyle/>
            <a:p>
              <a:endParaRPr lang="es-CO"/>
            </a:p>
          </p:txBody>
        </p:sp>
        <p:sp>
          <p:nvSpPr>
            <p:cNvPr id="28" name="Forma libre: forma 27">
              <a:extLst>
                <a:ext uri="{FF2B5EF4-FFF2-40B4-BE49-F238E27FC236}">
                  <a16:creationId xmlns:a16="http://schemas.microsoft.com/office/drawing/2014/main" id="{42D7D6EC-3D84-48CF-9828-736026FE4346}"/>
                </a:ext>
              </a:extLst>
            </p:cNvPr>
            <p:cNvSpPr/>
            <p:nvPr/>
          </p:nvSpPr>
          <p:spPr>
            <a:xfrm flipV="1">
              <a:off x="6281080" y="4645974"/>
              <a:ext cx="164949" cy="311691"/>
            </a:xfrm>
            <a:custGeom>
              <a:avLst/>
              <a:gdLst>
                <a:gd name="connsiteX0" fmla="*/ 87726 w 164949"/>
                <a:gd name="connsiteY0" fmla="*/ 303865 h 311691"/>
                <a:gd name="connsiteX1" fmla="*/ 87726 w 164949"/>
                <a:gd name="connsiteY1" fmla="*/ 254815 h 311691"/>
                <a:gd name="connsiteX2" fmla="*/ 157456 w 164949"/>
                <a:gd name="connsiteY2" fmla="*/ 254815 h 311691"/>
                <a:gd name="connsiteX3" fmla="*/ 166114 w 164949"/>
                <a:gd name="connsiteY3" fmla="*/ 246157 h 311691"/>
                <a:gd name="connsiteX4" fmla="*/ 166114 w 164949"/>
                <a:gd name="connsiteY4" fmla="*/ 233650 h 311691"/>
                <a:gd name="connsiteX5" fmla="*/ 157456 w 164949"/>
                <a:gd name="connsiteY5" fmla="*/ 224997 h 311691"/>
                <a:gd name="connsiteX6" fmla="*/ 87726 w 164949"/>
                <a:gd name="connsiteY6" fmla="*/ 224997 h 311691"/>
                <a:gd name="connsiteX7" fmla="*/ 87726 w 164949"/>
                <a:gd name="connsiteY7" fmla="*/ 99960 h 311691"/>
                <a:gd name="connsiteX8" fmla="*/ 156492 w 164949"/>
                <a:gd name="connsiteY8" fmla="*/ 31673 h 311691"/>
                <a:gd name="connsiteX9" fmla="*/ 165150 w 164949"/>
                <a:gd name="connsiteY9" fmla="*/ 22536 h 311691"/>
                <a:gd name="connsiteX10" fmla="*/ 165150 w 164949"/>
                <a:gd name="connsiteY10" fmla="*/ 9554 h 311691"/>
                <a:gd name="connsiteX11" fmla="*/ 156492 w 164949"/>
                <a:gd name="connsiteY11" fmla="*/ 897 h 311691"/>
                <a:gd name="connsiteX12" fmla="*/ 55501 w 164949"/>
                <a:gd name="connsiteY12" fmla="*/ 98997 h 311691"/>
                <a:gd name="connsiteX13" fmla="*/ 55501 w 164949"/>
                <a:gd name="connsiteY13" fmla="*/ 224997 h 311691"/>
                <a:gd name="connsiteX14" fmla="*/ 9816 w 164949"/>
                <a:gd name="connsiteY14" fmla="*/ 224997 h 311691"/>
                <a:gd name="connsiteX15" fmla="*/ 1164 w 164949"/>
                <a:gd name="connsiteY15" fmla="*/ 233650 h 311691"/>
                <a:gd name="connsiteX16" fmla="*/ 1164 w 164949"/>
                <a:gd name="connsiteY16" fmla="*/ 246157 h 311691"/>
                <a:gd name="connsiteX17" fmla="*/ 9816 w 164949"/>
                <a:gd name="connsiteY17" fmla="*/ 254815 h 311691"/>
                <a:gd name="connsiteX18" fmla="*/ 55501 w 164949"/>
                <a:gd name="connsiteY18" fmla="*/ 254815 h 311691"/>
                <a:gd name="connsiteX19" fmla="*/ 55501 w 164949"/>
                <a:gd name="connsiteY19" fmla="*/ 303865 h 311691"/>
                <a:gd name="connsiteX20" fmla="*/ 64159 w 164949"/>
                <a:gd name="connsiteY20" fmla="*/ 312523 h 311691"/>
                <a:gd name="connsiteX21" fmla="*/ 79068 w 164949"/>
                <a:gd name="connsiteY21" fmla="*/ 312523 h 311691"/>
                <a:gd name="connsiteX22" fmla="*/ 87726 w 164949"/>
                <a:gd name="connsiteY22" fmla="*/ 303865 h 31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949" h="311691">
                  <a:moveTo>
                    <a:pt x="87726" y="303865"/>
                  </a:moveTo>
                  <a:lnTo>
                    <a:pt x="87726" y="254815"/>
                  </a:lnTo>
                  <a:lnTo>
                    <a:pt x="157456" y="254815"/>
                  </a:lnTo>
                  <a:cubicBezTo>
                    <a:pt x="163707" y="254815"/>
                    <a:pt x="166114" y="252887"/>
                    <a:pt x="166114" y="246157"/>
                  </a:cubicBezTo>
                  <a:lnTo>
                    <a:pt x="166114" y="233650"/>
                  </a:lnTo>
                  <a:cubicBezTo>
                    <a:pt x="166114" y="227404"/>
                    <a:pt x="163707" y="224997"/>
                    <a:pt x="157456" y="224997"/>
                  </a:cubicBezTo>
                  <a:lnTo>
                    <a:pt x="87726" y="224997"/>
                  </a:lnTo>
                  <a:lnTo>
                    <a:pt x="87726" y="99960"/>
                  </a:lnTo>
                  <a:cubicBezTo>
                    <a:pt x="87726" y="42732"/>
                    <a:pt x="104557" y="31673"/>
                    <a:pt x="156492" y="31673"/>
                  </a:cubicBezTo>
                  <a:cubicBezTo>
                    <a:pt x="163223" y="31673"/>
                    <a:pt x="165150" y="29266"/>
                    <a:pt x="165150" y="22536"/>
                  </a:cubicBezTo>
                  <a:lnTo>
                    <a:pt x="165150" y="9554"/>
                  </a:lnTo>
                  <a:cubicBezTo>
                    <a:pt x="165150" y="2819"/>
                    <a:pt x="163223" y="897"/>
                    <a:pt x="156492" y="897"/>
                  </a:cubicBezTo>
                  <a:cubicBezTo>
                    <a:pt x="82433" y="-546"/>
                    <a:pt x="55501" y="21572"/>
                    <a:pt x="55501" y="98997"/>
                  </a:cubicBezTo>
                  <a:lnTo>
                    <a:pt x="55501" y="224997"/>
                  </a:lnTo>
                  <a:lnTo>
                    <a:pt x="9816" y="224997"/>
                  </a:lnTo>
                  <a:cubicBezTo>
                    <a:pt x="3565" y="224997"/>
                    <a:pt x="1164" y="227404"/>
                    <a:pt x="1164" y="233650"/>
                  </a:cubicBezTo>
                  <a:lnTo>
                    <a:pt x="1164" y="246157"/>
                  </a:lnTo>
                  <a:cubicBezTo>
                    <a:pt x="1164" y="252887"/>
                    <a:pt x="3565" y="254815"/>
                    <a:pt x="9816" y="254815"/>
                  </a:cubicBezTo>
                  <a:lnTo>
                    <a:pt x="55501" y="254815"/>
                  </a:lnTo>
                  <a:lnTo>
                    <a:pt x="55501" y="303865"/>
                  </a:lnTo>
                  <a:cubicBezTo>
                    <a:pt x="55501" y="310595"/>
                    <a:pt x="57908" y="312523"/>
                    <a:pt x="64159" y="312523"/>
                  </a:cubicBezTo>
                  <a:lnTo>
                    <a:pt x="79068" y="312523"/>
                  </a:lnTo>
                  <a:cubicBezTo>
                    <a:pt x="85798" y="312523"/>
                    <a:pt x="87726" y="310595"/>
                    <a:pt x="87726" y="303865"/>
                  </a:cubicBezTo>
                </a:path>
              </a:pathLst>
            </a:custGeom>
            <a:grpFill/>
            <a:ln w="5441" cap="flat">
              <a:noFill/>
              <a:prstDash val="solid"/>
              <a:miter/>
            </a:ln>
          </p:spPr>
          <p:txBody>
            <a:bodyPr rtlCol="0" anchor="ctr"/>
            <a:lstStyle/>
            <a:p>
              <a:endParaRPr lang="es-CO"/>
            </a:p>
          </p:txBody>
        </p:sp>
        <p:sp>
          <p:nvSpPr>
            <p:cNvPr id="29" name="Forma libre: forma 28">
              <a:extLst>
                <a:ext uri="{FF2B5EF4-FFF2-40B4-BE49-F238E27FC236}">
                  <a16:creationId xmlns:a16="http://schemas.microsoft.com/office/drawing/2014/main" id="{20AA3557-62D8-4C3C-BED9-30ABB99EB7F3}"/>
                </a:ext>
              </a:extLst>
            </p:cNvPr>
            <p:cNvSpPr/>
            <p:nvPr/>
          </p:nvSpPr>
          <p:spPr>
            <a:xfrm flipV="1">
              <a:off x="6482044" y="4696467"/>
              <a:ext cx="128881" cy="254397"/>
            </a:xfrm>
            <a:custGeom>
              <a:avLst/>
              <a:gdLst>
                <a:gd name="connsiteX0" fmla="*/ 121447 w 128881"/>
                <a:gd name="connsiteY0" fmla="*/ 255231 h 254397"/>
                <a:gd name="connsiteX1" fmla="*/ 130100 w 128881"/>
                <a:gd name="connsiteY1" fmla="*/ 246573 h 254397"/>
                <a:gd name="connsiteX2" fmla="*/ 130100 w 128881"/>
                <a:gd name="connsiteY2" fmla="*/ 234071 h 254397"/>
                <a:gd name="connsiteX3" fmla="*/ 121447 w 128881"/>
                <a:gd name="connsiteY3" fmla="*/ 225413 h 254397"/>
                <a:gd name="connsiteX4" fmla="*/ 105575 w 128881"/>
                <a:gd name="connsiteY4" fmla="*/ 225413 h 254397"/>
                <a:gd name="connsiteX5" fmla="*/ 42095 w 128881"/>
                <a:gd name="connsiteY5" fmla="*/ 215312 h 254397"/>
                <a:gd name="connsiteX6" fmla="*/ 33922 w 128881"/>
                <a:gd name="connsiteY6" fmla="*/ 202815 h 254397"/>
                <a:gd name="connsiteX7" fmla="*/ 33922 w 128881"/>
                <a:gd name="connsiteY7" fmla="*/ 9491 h 254397"/>
                <a:gd name="connsiteX8" fmla="*/ 25264 w 128881"/>
                <a:gd name="connsiteY8" fmla="*/ 833 h 254397"/>
                <a:gd name="connsiteX9" fmla="*/ 9876 w 128881"/>
                <a:gd name="connsiteY9" fmla="*/ 833 h 254397"/>
                <a:gd name="connsiteX10" fmla="*/ 1218 w 128881"/>
                <a:gd name="connsiteY10" fmla="*/ 9491 h 254397"/>
                <a:gd name="connsiteX11" fmla="*/ 1218 w 128881"/>
                <a:gd name="connsiteY11" fmla="*/ 213390 h 254397"/>
                <a:gd name="connsiteX12" fmla="*/ 19492 w 128881"/>
                <a:gd name="connsiteY12" fmla="*/ 240322 h 254397"/>
                <a:gd name="connsiteX13" fmla="*/ 106538 w 128881"/>
                <a:gd name="connsiteY13" fmla="*/ 255231 h 25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881" h="254397">
                  <a:moveTo>
                    <a:pt x="121447" y="255231"/>
                  </a:moveTo>
                  <a:cubicBezTo>
                    <a:pt x="128177" y="255231"/>
                    <a:pt x="130100" y="252824"/>
                    <a:pt x="130100" y="246573"/>
                  </a:cubicBezTo>
                  <a:lnTo>
                    <a:pt x="130100" y="234071"/>
                  </a:lnTo>
                  <a:cubicBezTo>
                    <a:pt x="130100" y="227820"/>
                    <a:pt x="128177" y="225413"/>
                    <a:pt x="121447" y="225413"/>
                  </a:cubicBezTo>
                  <a:lnTo>
                    <a:pt x="105575" y="225413"/>
                  </a:lnTo>
                  <a:cubicBezTo>
                    <a:pt x="78164" y="225413"/>
                    <a:pt x="56525" y="220605"/>
                    <a:pt x="42095" y="215312"/>
                  </a:cubicBezTo>
                  <a:cubicBezTo>
                    <a:pt x="34401" y="211947"/>
                    <a:pt x="33922" y="208103"/>
                    <a:pt x="33922" y="202815"/>
                  </a:cubicBezTo>
                  <a:lnTo>
                    <a:pt x="33922" y="9491"/>
                  </a:lnTo>
                  <a:cubicBezTo>
                    <a:pt x="33922" y="2755"/>
                    <a:pt x="31515" y="833"/>
                    <a:pt x="25264" y="833"/>
                  </a:cubicBezTo>
                  <a:lnTo>
                    <a:pt x="9876" y="833"/>
                  </a:lnTo>
                  <a:cubicBezTo>
                    <a:pt x="3620" y="833"/>
                    <a:pt x="1218" y="2755"/>
                    <a:pt x="1218" y="9491"/>
                  </a:cubicBezTo>
                  <a:lnTo>
                    <a:pt x="1218" y="213390"/>
                  </a:lnTo>
                  <a:cubicBezTo>
                    <a:pt x="1218" y="228299"/>
                    <a:pt x="5068" y="234071"/>
                    <a:pt x="19492" y="240322"/>
                  </a:cubicBezTo>
                  <a:cubicBezTo>
                    <a:pt x="37287" y="247057"/>
                    <a:pt x="64698" y="254267"/>
                    <a:pt x="106538" y="255231"/>
                  </a:cubicBezTo>
                  <a:close/>
                </a:path>
              </a:pathLst>
            </a:custGeom>
            <a:grpFill/>
            <a:ln w="5441" cap="flat">
              <a:noFill/>
              <a:prstDash val="solid"/>
              <a:miter/>
            </a:ln>
          </p:spPr>
          <p:txBody>
            <a:bodyPr rtlCol="0" anchor="ctr"/>
            <a:lstStyle/>
            <a:p>
              <a:endParaRPr lang="es-CO"/>
            </a:p>
          </p:txBody>
        </p:sp>
        <p:sp>
          <p:nvSpPr>
            <p:cNvPr id="30" name="Forma libre: forma 29">
              <a:extLst>
                <a:ext uri="{FF2B5EF4-FFF2-40B4-BE49-F238E27FC236}">
                  <a16:creationId xmlns:a16="http://schemas.microsoft.com/office/drawing/2014/main" id="{99C8A29C-2A1D-4304-BB88-35DF6EBAE04A}"/>
                </a:ext>
              </a:extLst>
            </p:cNvPr>
            <p:cNvSpPr/>
            <p:nvPr/>
          </p:nvSpPr>
          <p:spPr>
            <a:xfrm flipV="1">
              <a:off x="6625350" y="4696467"/>
              <a:ext cx="201013" cy="261133"/>
            </a:xfrm>
            <a:custGeom>
              <a:avLst/>
              <a:gdLst>
                <a:gd name="connsiteX0" fmla="*/ 103687 w 201013"/>
                <a:gd name="connsiteY0" fmla="*/ 122960 h 261133"/>
                <a:gd name="connsiteX1" fmla="*/ 34435 w 201013"/>
                <a:gd name="connsiteY1" fmla="*/ 75832 h 261133"/>
                <a:gd name="connsiteX2" fmla="*/ 102723 w 201013"/>
                <a:gd name="connsiteY2" fmla="*/ 27741 h 261133"/>
                <a:gd name="connsiteX3" fmla="*/ 160915 w 201013"/>
                <a:gd name="connsiteY3" fmla="*/ 35435 h 261133"/>
                <a:gd name="connsiteX4" fmla="*/ 170052 w 201013"/>
                <a:gd name="connsiteY4" fmla="*/ 49380 h 261133"/>
                <a:gd name="connsiteX5" fmla="*/ 170052 w 201013"/>
                <a:gd name="connsiteY5" fmla="*/ 118631 h 261133"/>
                <a:gd name="connsiteX6" fmla="*/ 103687 w 201013"/>
                <a:gd name="connsiteY6" fmla="*/ 122960 h 261133"/>
                <a:gd name="connsiteX7" fmla="*/ 106088 w 201013"/>
                <a:gd name="connsiteY7" fmla="*/ 261942 h 261133"/>
                <a:gd name="connsiteX8" fmla="*/ 202266 w 201013"/>
                <a:gd name="connsiteY8" fmla="*/ 166723 h 261133"/>
                <a:gd name="connsiteX9" fmla="*/ 202266 w 201013"/>
                <a:gd name="connsiteY9" fmla="*/ 40722 h 261133"/>
                <a:gd name="connsiteX10" fmla="*/ 184961 w 201013"/>
                <a:gd name="connsiteY10" fmla="*/ 13311 h 261133"/>
                <a:gd name="connsiteX11" fmla="*/ 105130 w 201013"/>
                <a:gd name="connsiteY11" fmla="*/ 809 h 261133"/>
                <a:gd name="connsiteX12" fmla="*/ 1252 w 201013"/>
                <a:gd name="connsiteY12" fmla="*/ 75348 h 261133"/>
                <a:gd name="connsiteX13" fmla="*/ 107052 w 201013"/>
                <a:gd name="connsiteY13" fmla="*/ 149892 h 261133"/>
                <a:gd name="connsiteX14" fmla="*/ 170052 w 201013"/>
                <a:gd name="connsiteY14" fmla="*/ 145078 h 261133"/>
                <a:gd name="connsiteX15" fmla="*/ 170052 w 201013"/>
                <a:gd name="connsiteY15" fmla="*/ 167202 h 261133"/>
                <a:gd name="connsiteX16" fmla="*/ 105130 w 201013"/>
                <a:gd name="connsiteY16" fmla="*/ 233088 h 261133"/>
                <a:gd name="connsiteX17" fmla="*/ 37800 w 201013"/>
                <a:gd name="connsiteY17" fmla="*/ 197978 h 261133"/>
                <a:gd name="connsiteX18" fmla="*/ 25777 w 201013"/>
                <a:gd name="connsiteY18" fmla="*/ 194134 h 261133"/>
                <a:gd name="connsiteX19" fmla="*/ 14234 w 201013"/>
                <a:gd name="connsiteY19" fmla="*/ 198942 h 261133"/>
                <a:gd name="connsiteX20" fmla="*/ 9426 w 201013"/>
                <a:gd name="connsiteY20" fmla="*/ 211444 h 261133"/>
                <a:gd name="connsiteX21" fmla="*/ 106088 w 201013"/>
                <a:gd name="connsiteY21" fmla="*/ 261942 h 2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013" h="261133">
                  <a:moveTo>
                    <a:pt x="103687" y="122960"/>
                  </a:moveTo>
                  <a:cubicBezTo>
                    <a:pt x="51745" y="122960"/>
                    <a:pt x="34435" y="108536"/>
                    <a:pt x="34435" y="75832"/>
                  </a:cubicBezTo>
                  <a:cubicBezTo>
                    <a:pt x="34435" y="45535"/>
                    <a:pt x="46458" y="27741"/>
                    <a:pt x="102723" y="27741"/>
                  </a:cubicBezTo>
                  <a:cubicBezTo>
                    <a:pt x="129654" y="27741"/>
                    <a:pt x="147444" y="30627"/>
                    <a:pt x="160915" y="35435"/>
                  </a:cubicBezTo>
                  <a:cubicBezTo>
                    <a:pt x="168124" y="38321"/>
                    <a:pt x="170052" y="40248"/>
                    <a:pt x="170052" y="49380"/>
                  </a:cubicBezTo>
                  <a:lnTo>
                    <a:pt x="170052" y="118631"/>
                  </a:lnTo>
                  <a:cubicBezTo>
                    <a:pt x="160430" y="119595"/>
                    <a:pt x="131577" y="122960"/>
                    <a:pt x="103687" y="122960"/>
                  </a:cubicBezTo>
                  <a:moveTo>
                    <a:pt x="106088" y="261942"/>
                  </a:moveTo>
                  <a:cubicBezTo>
                    <a:pt x="182549" y="261942"/>
                    <a:pt x="202266" y="218659"/>
                    <a:pt x="202266" y="166723"/>
                  </a:cubicBezTo>
                  <a:lnTo>
                    <a:pt x="202266" y="40722"/>
                  </a:lnTo>
                  <a:cubicBezTo>
                    <a:pt x="202266" y="23896"/>
                    <a:pt x="198421" y="19083"/>
                    <a:pt x="184961" y="13311"/>
                  </a:cubicBezTo>
                  <a:cubicBezTo>
                    <a:pt x="167161" y="5617"/>
                    <a:pt x="141677" y="809"/>
                    <a:pt x="105130" y="809"/>
                  </a:cubicBezTo>
                  <a:cubicBezTo>
                    <a:pt x="21448" y="809"/>
                    <a:pt x="1252" y="27261"/>
                    <a:pt x="1252" y="75348"/>
                  </a:cubicBezTo>
                  <a:cubicBezTo>
                    <a:pt x="1252" y="130654"/>
                    <a:pt x="31549" y="149892"/>
                    <a:pt x="107052" y="149892"/>
                  </a:cubicBezTo>
                  <a:cubicBezTo>
                    <a:pt x="135421" y="149892"/>
                    <a:pt x="161394" y="146042"/>
                    <a:pt x="170052" y="145078"/>
                  </a:cubicBezTo>
                  <a:lnTo>
                    <a:pt x="170052" y="167202"/>
                  </a:lnTo>
                  <a:cubicBezTo>
                    <a:pt x="170052" y="204714"/>
                    <a:pt x="157550" y="233088"/>
                    <a:pt x="105130" y="233088"/>
                  </a:cubicBezTo>
                  <a:cubicBezTo>
                    <a:pt x="71462" y="233088"/>
                    <a:pt x="50302" y="220102"/>
                    <a:pt x="37800" y="197978"/>
                  </a:cubicBezTo>
                  <a:cubicBezTo>
                    <a:pt x="33950" y="192691"/>
                    <a:pt x="32028" y="191248"/>
                    <a:pt x="25777" y="194134"/>
                  </a:cubicBezTo>
                  <a:lnTo>
                    <a:pt x="14234" y="198942"/>
                  </a:lnTo>
                  <a:cubicBezTo>
                    <a:pt x="7988" y="201348"/>
                    <a:pt x="6060" y="204714"/>
                    <a:pt x="9426" y="211444"/>
                  </a:cubicBezTo>
                  <a:cubicBezTo>
                    <a:pt x="26256" y="243189"/>
                    <a:pt x="57517" y="261942"/>
                    <a:pt x="106088" y="261942"/>
                  </a:cubicBezTo>
                </a:path>
              </a:pathLst>
            </a:custGeom>
            <a:grpFill/>
            <a:ln w="5441" cap="flat">
              <a:noFill/>
              <a:prstDash val="solid"/>
              <a:miter/>
            </a:ln>
          </p:spPr>
          <p:txBody>
            <a:bodyPr rtlCol="0" anchor="ctr"/>
            <a:lstStyle/>
            <a:p>
              <a:endParaRPr lang="es-CO"/>
            </a:p>
          </p:txBody>
        </p:sp>
        <p:sp>
          <p:nvSpPr>
            <p:cNvPr id="31" name="Forma libre: forma 30">
              <a:extLst>
                <a:ext uri="{FF2B5EF4-FFF2-40B4-BE49-F238E27FC236}">
                  <a16:creationId xmlns:a16="http://schemas.microsoft.com/office/drawing/2014/main" id="{EC4DF25E-37A4-4FF0-AA95-B970538D0948}"/>
                </a:ext>
              </a:extLst>
            </p:cNvPr>
            <p:cNvSpPr/>
            <p:nvPr/>
          </p:nvSpPr>
          <p:spPr>
            <a:xfrm flipV="1">
              <a:off x="6887452" y="4595002"/>
              <a:ext cx="32218" cy="355867"/>
            </a:xfrm>
            <a:custGeom>
              <a:avLst/>
              <a:gdLst>
                <a:gd name="connsiteX0" fmla="*/ 24858 w 32218"/>
                <a:gd name="connsiteY0" fmla="*/ 765 h 355867"/>
                <a:gd name="connsiteX1" fmla="*/ 9955 w 32218"/>
                <a:gd name="connsiteY1" fmla="*/ 765 h 355867"/>
                <a:gd name="connsiteX2" fmla="*/ 1297 w 32218"/>
                <a:gd name="connsiteY2" fmla="*/ 9422 h 355867"/>
                <a:gd name="connsiteX3" fmla="*/ 1297 w 32218"/>
                <a:gd name="connsiteY3" fmla="*/ 347980 h 355867"/>
                <a:gd name="connsiteX4" fmla="*/ 9955 w 32218"/>
                <a:gd name="connsiteY4" fmla="*/ 356632 h 355867"/>
                <a:gd name="connsiteX5" fmla="*/ 24858 w 32218"/>
                <a:gd name="connsiteY5" fmla="*/ 356632 h 355867"/>
                <a:gd name="connsiteX6" fmla="*/ 33516 w 32218"/>
                <a:gd name="connsiteY6" fmla="*/ 347980 h 355867"/>
                <a:gd name="connsiteX7" fmla="*/ 33516 w 32218"/>
                <a:gd name="connsiteY7" fmla="*/ 9422 h 355867"/>
                <a:gd name="connsiteX8" fmla="*/ 24858 w 32218"/>
                <a:gd name="connsiteY8" fmla="*/ 765 h 35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18" h="355867">
                  <a:moveTo>
                    <a:pt x="24858" y="765"/>
                  </a:moveTo>
                  <a:lnTo>
                    <a:pt x="9955" y="765"/>
                  </a:lnTo>
                  <a:cubicBezTo>
                    <a:pt x="3219" y="765"/>
                    <a:pt x="1297" y="2692"/>
                    <a:pt x="1297" y="9422"/>
                  </a:cubicBezTo>
                  <a:lnTo>
                    <a:pt x="1297" y="347980"/>
                  </a:lnTo>
                  <a:cubicBezTo>
                    <a:pt x="1297" y="354710"/>
                    <a:pt x="3219" y="356632"/>
                    <a:pt x="9955" y="356632"/>
                  </a:cubicBezTo>
                  <a:lnTo>
                    <a:pt x="24858" y="356632"/>
                  </a:lnTo>
                  <a:cubicBezTo>
                    <a:pt x="31588" y="356632"/>
                    <a:pt x="33516" y="354710"/>
                    <a:pt x="33516" y="347980"/>
                  </a:cubicBezTo>
                  <a:lnTo>
                    <a:pt x="33516" y="9422"/>
                  </a:lnTo>
                  <a:cubicBezTo>
                    <a:pt x="33516" y="2692"/>
                    <a:pt x="31588" y="765"/>
                    <a:pt x="24858" y="765"/>
                  </a:cubicBezTo>
                </a:path>
              </a:pathLst>
            </a:custGeom>
            <a:grpFill/>
            <a:ln w="5441" cap="flat">
              <a:noFill/>
              <a:prstDash val="solid"/>
              <a:miter/>
            </a:ln>
          </p:spPr>
          <p:txBody>
            <a:bodyPr rtlCol="0" anchor="ctr"/>
            <a:lstStyle/>
            <a:p>
              <a:endParaRPr lang="es-CO"/>
            </a:p>
          </p:txBody>
        </p:sp>
        <p:sp>
          <p:nvSpPr>
            <p:cNvPr id="32" name="Forma libre: forma 31">
              <a:extLst>
                <a:ext uri="{FF2B5EF4-FFF2-40B4-BE49-F238E27FC236}">
                  <a16:creationId xmlns:a16="http://schemas.microsoft.com/office/drawing/2014/main" id="{5045C4F8-5231-4E9A-ACCF-5C35A3D093D5}"/>
                </a:ext>
              </a:extLst>
            </p:cNvPr>
            <p:cNvSpPr/>
            <p:nvPr/>
          </p:nvSpPr>
          <p:spPr>
            <a:xfrm flipV="1">
              <a:off x="7090823" y="4594997"/>
              <a:ext cx="202940" cy="362603"/>
            </a:xfrm>
            <a:custGeom>
              <a:avLst/>
              <a:gdLst>
                <a:gd name="connsiteX0" fmla="*/ 101873 w 202940"/>
                <a:gd name="connsiteY0" fmla="*/ 232123 h 362603"/>
                <a:gd name="connsiteX1" fmla="*/ 33585 w 202940"/>
                <a:gd name="connsiteY1" fmla="*/ 164793 h 362603"/>
                <a:gd name="connsiteX2" fmla="*/ 33585 w 202940"/>
                <a:gd name="connsiteY2" fmla="*/ 97470 h 362603"/>
                <a:gd name="connsiteX3" fmla="*/ 105238 w 202940"/>
                <a:gd name="connsiteY3" fmla="*/ 30140 h 362603"/>
                <a:gd name="connsiteX4" fmla="*/ 162951 w 202940"/>
                <a:gd name="connsiteY4" fmla="*/ 39277 h 362603"/>
                <a:gd name="connsiteX5" fmla="*/ 172088 w 202940"/>
                <a:gd name="connsiteY5" fmla="*/ 51779 h 362603"/>
                <a:gd name="connsiteX6" fmla="*/ 172088 w 202940"/>
                <a:gd name="connsiteY6" fmla="*/ 217693 h 362603"/>
                <a:gd name="connsiteX7" fmla="*/ 101873 w 202940"/>
                <a:gd name="connsiteY7" fmla="*/ 232123 h 362603"/>
                <a:gd name="connsiteX8" fmla="*/ 96101 w 202940"/>
                <a:gd name="connsiteY8" fmla="*/ 261940 h 362603"/>
                <a:gd name="connsiteX9" fmla="*/ 172088 w 202940"/>
                <a:gd name="connsiteY9" fmla="*/ 247995 h 362603"/>
                <a:gd name="connsiteX10" fmla="*/ 172088 w 202940"/>
                <a:gd name="connsiteY10" fmla="*/ 354753 h 362603"/>
                <a:gd name="connsiteX11" fmla="*/ 180740 w 202940"/>
                <a:gd name="connsiteY11" fmla="*/ 363411 h 362603"/>
                <a:gd name="connsiteX12" fmla="*/ 195649 w 202940"/>
                <a:gd name="connsiteY12" fmla="*/ 363411 h 362603"/>
                <a:gd name="connsiteX13" fmla="*/ 204307 w 202940"/>
                <a:gd name="connsiteY13" fmla="*/ 354753 h 362603"/>
                <a:gd name="connsiteX14" fmla="*/ 204307 w 202940"/>
                <a:gd name="connsiteY14" fmla="*/ 41199 h 362603"/>
                <a:gd name="connsiteX15" fmla="*/ 185548 w 202940"/>
                <a:gd name="connsiteY15" fmla="*/ 15231 h 362603"/>
                <a:gd name="connsiteX16" fmla="*/ 102352 w 202940"/>
                <a:gd name="connsiteY16" fmla="*/ 807 h 362603"/>
                <a:gd name="connsiteX17" fmla="*/ 1366 w 202940"/>
                <a:gd name="connsiteY17" fmla="*/ 96990 h 362603"/>
                <a:gd name="connsiteX18" fmla="*/ 1366 w 202940"/>
                <a:gd name="connsiteY18" fmla="*/ 165757 h 362603"/>
                <a:gd name="connsiteX19" fmla="*/ 96101 w 202940"/>
                <a:gd name="connsiteY19" fmla="*/ 261940 h 36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2940" h="362603">
                  <a:moveTo>
                    <a:pt x="101873" y="232123"/>
                  </a:moveTo>
                  <a:cubicBezTo>
                    <a:pt x="54745" y="232123"/>
                    <a:pt x="33585" y="208556"/>
                    <a:pt x="33585" y="164793"/>
                  </a:cubicBezTo>
                  <a:lnTo>
                    <a:pt x="33585" y="97470"/>
                  </a:lnTo>
                  <a:cubicBezTo>
                    <a:pt x="33585" y="53228"/>
                    <a:pt x="57146" y="30140"/>
                    <a:pt x="105238" y="30140"/>
                  </a:cubicBezTo>
                  <a:cubicBezTo>
                    <a:pt x="129763" y="30140"/>
                    <a:pt x="149480" y="34469"/>
                    <a:pt x="162951" y="39277"/>
                  </a:cubicBezTo>
                  <a:cubicBezTo>
                    <a:pt x="171124" y="42648"/>
                    <a:pt x="172088" y="44570"/>
                    <a:pt x="172088" y="51779"/>
                  </a:cubicBezTo>
                  <a:lnTo>
                    <a:pt x="172088" y="217693"/>
                  </a:lnTo>
                  <a:cubicBezTo>
                    <a:pt x="161023" y="222022"/>
                    <a:pt x="135540" y="232123"/>
                    <a:pt x="101873" y="232123"/>
                  </a:cubicBezTo>
                  <a:moveTo>
                    <a:pt x="96101" y="261940"/>
                  </a:moveTo>
                  <a:cubicBezTo>
                    <a:pt x="131690" y="261940"/>
                    <a:pt x="159586" y="252319"/>
                    <a:pt x="172088" y="247995"/>
                  </a:cubicBezTo>
                  <a:lnTo>
                    <a:pt x="172088" y="354753"/>
                  </a:lnTo>
                  <a:cubicBezTo>
                    <a:pt x="172088" y="361483"/>
                    <a:pt x="174489" y="363411"/>
                    <a:pt x="180740" y="363411"/>
                  </a:cubicBezTo>
                  <a:lnTo>
                    <a:pt x="195649" y="363411"/>
                  </a:lnTo>
                  <a:cubicBezTo>
                    <a:pt x="202379" y="363411"/>
                    <a:pt x="204307" y="361483"/>
                    <a:pt x="204307" y="354753"/>
                  </a:cubicBezTo>
                  <a:lnTo>
                    <a:pt x="204307" y="41199"/>
                  </a:lnTo>
                  <a:cubicBezTo>
                    <a:pt x="204307" y="25811"/>
                    <a:pt x="200936" y="21482"/>
                    <a:pt x="185548" y="15231"/>
                  </a:cubicBezTo>
                  <a:cubicBezTo>
                    <a:pt x="167280" y="7537"/>
                    <a:pt x="140822" y="807"/>
                    <a:pt x="102352" y="807"/>
                  </a:cubicBezTo>
                  <a:cubicBezTo>
                    <a:pt x="33100" y="807"/>
                    <a:pt x="1366" y="34954"/>
                    <a:pt x="1366" y="96990"/>
                  </a:cubicBezTo>
                  <a:lnTo>
                    <a:pt x="1366" y="165757"/>
                  </a:lnTo>
                  <a:cubicBezTo>
                    <a:pt x="1366" y="226351"/>
                    <a:pt x="31657" y="261940"/>
                    <a:pt x="96101" y="261940"/>
                  </a:cubicBezTo>
                </a:path>
              </a:pathLst>
            </a:custGeom>
            <a:grpFill/>
            <a:ln w="5441" cap="flat">
              <a:noFill/>
              <a:prstDash val="solid"/>
              <a:miter/>
            </a:ln>
          </p:spPr>
          <p:txBody>
            <a:bodyPr rtlCol="0" anchor="ctr"/>
            <a:lstStyle/>
            <a:p>
              <a:endParaRPr lang="es-CO"/>
            </a:p>
          </p:txBody>
        </p:sp>
        <p:sp>
          <p:nvSpPr>
            <p:cNvPr id="33" name="Forma libre: forma 32">
              <a:extLst>
                <a:ext uri="{FF2B5EF4-FFF2-40B4-BE49-F238E27FC236}">
                  <a16:creationId xmlns:a16="http://schemas.microsoft.com/office/drawing/2014/main" id="{429529EE-0C5D-4107-83CE-1689F7D39F66}"/>
                </a:ext>
              </a:extLst>
            </p:cNvPr>
            <p:cNvSpPr/>
            <p:nvPr/>
          </p:nvSpPr>
          <p:spPr>
            <a:xfrm flipV="1">
              <a:off x="7347611" y="4696467"/>
              <a:ext cx="213041" cy="261133"/>
            </a:xfrm>
            <a:custGeom>
              <a:avLst/>
              <a:gdLst>
                <a:gd name="connsiteX0" fmla="*/ 107714 w 213041"/>
                <a:gd name="connsiteY0" fmla="*/ 234067 h 261133"/>
                <a:gd name="connsiteX1" fmla="*/ 33655 w 213041"/>
                <a:gd name="connsiteY1" fmla="*/ 164336 h 261133"/>
                <a:gd name="connsiteX2" fmla="*/ 33655 w 213041"/>
                <a:gd name="connsiteY2" fmla="*/ 147505 h 261133"/>
                <a:gd name="connsiteX3" fmla="*/ 182253 w 213041"/>
                <a:gd name="connsiteY3" fmla="*/ 147505 h 261133"/>
                <a:gd name="connsiteX4" fmla="*/ 182253 w 213041"/>
                <a:gd name="connsiteY4" fmla="*/ 164336 h 261133"/>
                <a:gd name="connsiteX5" fmla="*/ 107714 w 213041"/>
                <a:gd name="connsiteY5" fmla="*/ 234067 h 261133"/>
                <a:gd name="connsiteX6" fmla="*/ 107714 w 213041"/>
                <a:gd name="connsiteY6" fmla="*/ 261962 h 261133"/>
                <a:gd name="connsiteX7" fmla="*/ 214472 w 213041"/>
                <a:gd name="connsiteY7" fmla="*/ 162414 h 261133"/>
                <a:gd name="connsiteX8" fmla="*/ 214472 w 213041"/>
                <a:gd name="connsiteY8" fmla="*/ 135962 h 261133"/>
                <a:gd name="connsiteX9" fmla="*/ 200048 w 213041"/>
                <a:gd name="connsiteY9" fmla="*/ 122496 h 261133"/>
                <a:gd name="connsiteX10" fmla="*/ 33655 w 213041"/>
                <a:gd name="connsiteY10" fmla="*/ 122496 h 261133"/>
                <a:gd name="connsiteX11" fmla="*/ 33655 w 213041"/>
                <a:gd name="connsiteY11" fmla="*/ 94606 h 261133"/>
                <a:gd name="connsiteX12" fmla="*/ 105787 w 213041"/>
                <a:gd name="connsiteY12" fmla="*/ 28719 h 261133"/>
                <a:gd name="connsiteX13" fmla="*/ 181295 w 213041"/>
                <a:gd name="connsiteY13" fmla="*/ 68638 h 261133"/>
                <a:gd name="connsiteX14" fmla="*/ 195240 w 213041"/>
                <a:gd name="connsiteY14" fmla="*/ 72003 h 261133"/>
                <a:gd name="connsiteX15" fmla="*/ 205340 w 213041"/>
                <a:gd name="connsiteY15" fmla="*/ 66716 h 261133"/>
                <a:gd name="connsiteX16" fmla="*/ 208705 w 213041"/>
                <a:gd name="connsiteY16" fmla="*/ 52765 h 261133"/>
                <a:gd name="connsiteX17" fmla="*/ 105787 w 213041"/>
                <a:gd name="connsiteY17" fmla="*/ 829 h 261133"/>
                <a:gd name="connsiteX18" fmla="*/ 1430 w 213041"/>
                <a:gd name="connsiteY18" fmla="*/ 97971 h 261133"/>
                <a:gd name="connsiteX19" fmla="*/ 1430 w 213041"/>
                <a:gd name="connsiteY19" fmla="*/ 160487 h 261133"/>
                <a:gd name="connsiteX20" fmla="*/ 107714 w 213041"/>
                <a:gd name="connsiteY20" fmla="*/ 261962 h 2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041" h="261133">
                  <a:moveTo>
                    <a:pt x="107714" y="234067"/>
                  </a:moveTo>
                  <a:cubicBezTo>
                    <a:pt x="58659" y="234067"/>
                    <a:pt x="33655" y="207135"/>
                    <a:pt x="33655" y="164336"/>
                  </a:cubicBezTo>
                  <a:lnTo>
                    <a:pt x="33655" y="147505"/>
                  </a:lnTo>
                  <a:lnTo>
                    <a:pt x="182253" y="147505"/>
                  </a:lnTo>
                  <a:lnTo>
                    <a:pt x="182253" y="164336"/>
                  </a:lnTo>
                  <a:cubicBezTo>
                    <a:pt x="182253" y="207135"/>
                    <a:pt x="157249" y="234067"/>
                    <a:pt x="107714" y="234067"/>
                  </a:cubicBezTo>
                  <a:moveTo>
                    <a:pt x="107714" y="261962"/>
                  </a:moveTo>
                  <a:cubicBezTo>
                    <a:pt x="179852" y="261962"/>
                    <a:pt x="214472" y="220122"/>
                    <a:pt x="214472" y="162414"/>
                  </a:cubicBezTo>
                  <a:lnTo>
                    <a:pt x="214472" y="135962"/>
                  </a:lnTo>
                  <a:cubicBezTo>
                    <a:pt x="214472" y="127788"/>
                    <a:pt x="210628" y="122496"/>
                    <a:pt x="200048" y="122496"/>
                  </a:cubicBezTo>
                  <a:lnTo>
                    <a:pt x="33655" y="122496"/>
                  </a:lnTo>
                  <a:lnTo>
                    <a:pt x="33655" y="94606"/>
                  </a:lnTo>
                  <a:cubicBezTo>
                    <a:pt x="33655" y="53729"/>
                    <a:pt x="58180" y="28719"/>
                    <a:pt x="105787" y="28719"/>
                  </a:cubicBezTo>
                  <a:cubicBezTo>
                    <a:pt x="145226" y="28719"/>
                    <a:pt x="167829" y="44592"/>
                    <a:pt x="181295" y="68638"/>
                  </a:cubicBezTo>
                  <a:cubicBezTo>
                    <a:pt x="185623" y="74410"/>
                    <a:pt x="188989" y="75368"/>
                    <a:pt x="195240" y="72003"/>
                  </a:cubicBezTo>
                  <a:lnTo>
                    <a:pt x="205340" y="66716"/>
                  </a:lnTo>
                  <a:cubicBezTo>
                    <a:pt x="211586" y="63345"/>
                    <a:pt x="212550" y="59022"/>
                    <a:pt x="208705" y="52765"/>
                  </a:cubicBezTo>
                  <a:cubicBezTo>
                    <a:pt x="191874" y="22468"/>
                    <a:pt x="161098" y="829"/>
                    <a:pt x="105787" y="829"/>
                  </a:cubicBezTo>
                  <a:cubicBezTo>
                    <a:pt x="33655" y="829"/>
                    <a:pt x="1430" y="40263"/>
                    <a:pt x="1430" y="97971"/>
                  </a:cubicBezTo>
                  <a:lnTo>
                    <a:pt x="1430" y="160487"/>
                  </a:lnTo>
                  <a:cubicBezTo>
                    <a:pt x="1430" y="223972"/>
                    <a:pt x="37984" y="261962"/>
                    <a:pt x="107714" y="261962"/>
                  </a:cubicBezTo>
                </a:path>
              </a:pathLst>
            </a:custGeom>
            <a:grpFill/>
            <a:ln w="5441"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B5A51F2E-9759-477E-B086-4E0504032103}"/>
                </a:ext>
              </a:extLst>
            </p:cNvPr>
            <p:cNvSpPr/>
            <p:nvPr/>
          </p:nvSpPr>
          <p:spPr>
            <a:xfrm flipV="1">
              <a:off x="7720768" y="4602691"/>
              <a:ext cx="261648" cy="354909"/>
            </a:xfrm>
            <a:custGeom>
              <a:avLst/>
              <a:gdLst>
                <a:gd name="connsiteX0" fmla="*/ 133295 w 261648"/>
                <a:gd name="connsiteY0" fmla="*/ 355741 h 354909"/>
                <a:gd name="connsiteX1" fmla="*/ 261213 w 261648"/>
                <a:gd name="connsiteY1" fmla="*/ 273503 h 354909"/>
                <a:gd name="connsiteX2" fmla="*/ 255446 w 261648"/>
                <a:gd name="connsiteY2" fmla="*/ 261001 h 354909"/>
                <a:gd name="connsiteX3" fmla="*/ 240532 w 261648"/>
                <a:gd name="connsiteY3" fmla="*/ 255714 h 354909"/>
                <a:gd name="connsiteX4" fmla="*/ 228030 w 261648"/>
                <a:gd name="connsiteY4" fmla="*/ 261480 h 354909"/>
                <a:gd name="connsiteX5" fmla="*/ 133295 w 261648"/>
                <a:gd name="connsiteY5" fmla="*/ 323522 h 354909"/>
                <a:gd name="connsiteX6" fmla="*/ 36633 w 261648"/>
                <a:gd name="connsiteY6" fmla="*/ 235512 h 354909"/>
                <a:gd name="connsiteX7" fmla="*/ 36633 w 261648"/>
                <a:gd name="connsiteY7" fmla="*/ 121055 h 354909"/>
                <a:gd name="connsiteX8" fmla="*/ 133295 w 261648"/>
                <a:gd name="connsiteY8" fmla="*/ 33051 h 354909"/>
                <a:gd name="connsiteX9" fmla="*/ 228994 w 261648"/>
                <a:gd name="connsiteY9" fmla="*/ 96530 h 354909"/>
                <a:gd name="connsiteX10" fmla="*/ 241496 w 261648"/>
                <a:gd name="connsiteY10" fmla="*/ 102781 h 354909"/>
                <a:gd name="connsiteX11" fmla="*/ 256404 w 261648"/>
                <a:gd name="connsiteY11" fmla="*/ 97015 h 354909"/>
                <a:gd name="connsiteX12" fmla="*/ 262176 w 261648"/>
                <a:gd name="connsiteY12" fmla="*/ 84992 h 354909"/>
                <a:gd name="connsiteX13" fmla="*/ 133295 w 261648"/>
                <a:gd name="connsiteY13" fmla="*/ 832 h 354909"/>
                <a:gd name="connsiteX14" fmla="*/ 1528 w 261648"/>
                <a:gd name="connsiteY14" fmla="*/ 121540 h 354909"/>
                <a:gd name="connsiteX15" fmla="*/ 1528 w 261648"/>
                <a:gd name="connsiteY15" fmla="*/ 235033 h 354909"/>
                <a:gd name="connsiteX16" fmla="*/ 133295 w 261648"/>
                <a:gd name="connsiteY16" fmla="*/ 355741 h 35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1648" h="354909">
                  <a:moveTo>
                    <a:pt x="133295" y="355741"/>
                  </a:moveTo>
                  <a:cubicBezTo>
                    <a:pt x="206870" y="355741"/>
                    <a:pt x="244382" y="326887"/>
                    <a:pt x="261213" y="273503"/>
                  </a:cubicBezTo>
                  <a:cubicBezTo>
                    <a:pt x="263619" y="266294"/>
                    <a:pt x="262176" y="263408"/>
                    <a:pt x="255446" y="261001"/>
                  </a:cubicBezTo>
                  <a:lnTo>
                    <a:pt x="240532" y="255714"/>
                  </a:lnTo>
                  <a:cubicBezTo>
                    <a:pt x="233802" y="253786"/>
                    <a:pt x="230916" y="254750"/>
                    <a:pt x="228030" y="261480"/>
                  </a:cubicBezTo>
                  <a:cubicBezTo>
                    <a:pt x="215049" y="303321"/>
                    <a:pt x="188596" y="323522"/>
                    <a:pt x="133295" y="323522"/>
                  </a:cubicBezTo>
                  <a:cubicBezTo>
                    <a:pt x="69815" y="323522"/>
                    <a:pt x="36633" y="290819"/>
                    <a:pt x="36633" y="235512"/>
                  </a:cubicBezTo>
                  <a:lnTo>
                    <a:pt x="36633" y="121055"/>
                  </a:lnTo>
                  <a:cubicBezTo>
                    <a:pt x="36633" y="66239"/>
                    <a:pt x="70295" y="33051"/>
                    <a:pt x="133295" y="33051"/>
                  </a:cubicBezTo>
                  <a:cubicBezTo>
                    <a:pt x="190039" y="33051"/>
                    <a:pt x="216007" y="54695"/>
                    <a:pt x="228994" y="96530"/>
                  </a:cubicBezTo>
                  <a:cubicBezTo>
                    <a:pt x="231874" y="103266"/>
                    <a:pt x="234765" y="104709"/>
                    <a:pt x="241496" y="102781"/>
                  </a:cubicBezTo>
                  <a:lnTo>
                    <a:pt x="256404" y="97015"/>
                  </a:lnTo>
                  <a:cubicBezTo>
                    <a:pt x="262656" y="94608"/>
                    <a:pt x="264578" y="91722"/>
                    <a:pt x="262176" y="84992"/>
                  </a:cubicBezTo>
                  <a:cubicBezTo>
                    <a:pt x="245340" y="31128"/>
                    <a:pt x="208313" y="832"/>
                    <a:pt x="133295" y="832"/>
                  </a:cubicBezTo>
                  <a:cubicBezTo>
                    <a:pt x="48656" y="832"/>
                    <a:pt x="1528" y="46516"/>
                    <a:pt x="1528" y="121540"/>
                  </a:cubicBezTo>
                  <a:lnTo>
                    <a:pt x="1528" y="235033"/>
                  </a:lnTo>
                  <a:cubicBezTo>
                    <a:pt x="1528" y="310051"/>
                    <a:pt x="47207" y="355741"/>
                    <a:pt x="133295" y="355741"/>
                  </a:cubicBezTo>
                </a:path>
              </a:pathLst>
            </a:custGeom>
            <a:grpFill/>
            <a:ln w="5441" cap="flat">
              <a:noFill/>
              <a:prstDash val="solid"/>
              <a:miter/>
            </a:ln>
          </p:spPr>
          <p:txBody>
            <a:bodyPr rtlCol="0" anchor="ctr"/>
            <a:lstStyle/>
            <a:p>
              <a:endParaRPr lang="es-CO"/>
            </a:p>
          </p:txBody>
        </p:sp>
        <p:sp>
          <p:nvSpPr>
            <p:cNvPr id="35" name="Forma libre: forma 34">
              <a:extLst>
                <a:ext uri="{FF2B5EF4-FFF2-40B4-BE49-F238E27FC236}">
                  <a16:creationId xmlns:a16="http://schemas.microsoft.com/office/drawing/2014/main" id="{0520BA60-0FAE-47BA-9B9E-779C53B303B1}"/>
                </a:ext>
              </a:extLst>
            </p:cNvPr>
            <p:cNvSpPr/>
            <p:nvPr/>
          </p:nvSpPr>
          <p:spPr>
            <a:xfrm flipV="1">
              <a:off x="8023229" y="4696473"/>
              <a:ext cx="211604" cy="261127"/>
            </a:xfrm>
            <a:custGeom>
              <a:avLst/>
              <a:gdLst>
                <a:gd name="connsiteX0" fmla="*/ 106916 w 211604"/>
                <a:gd name="connsiteY0" fmla="*/ 232624 h 261127"/>
                <a:gd name="connsiteX1" fmla="*/ 33814 w 211604"/>
                <a:gd name="connsiteY1" fmla="*/ 173473 h 261127"/>
                <a:gd name="connsiteX2" fmla="*/ 33814 w 211604"/>
                <a:gd name="connsiteY2" fmla="*/ 88834 h 261127"/>
                <a:gd name="connsiteX3" fmla="*/ 106916 w 211604"/>
                <a:gd name="connsiteY3" fmla="*/ 30162 h 261127"/>
                <a:gd name="connsiteX4" fmla="*/ 180496 w 211604"/>
                <a:gd name="connsiteY4" fmla="*/ 88834 h 261127"/>
                <a:gd name="connsiteX5" fmla="*/ 180496 w 211604"/>
                <a:gd name="connsiteY5" fmla="*/ 173473 h 261127"/>
                <a:gd name="connsiteX6" fmla="*/ 106916 w 211604"/>
                <a:gd name="connsiteY6" fmla="*/ 232624 h 261127"/>
                <a:gd name="connsiteX7" fmla="*/ 106916 w 211604"/>
                <a:gd name="connsiteY7" fmla="*/ 261957 h 261127"/>
                <a:gd name="connsiteX8" fmla="*/ 213200 w 211604"/>
                <a:gd name="connsiteY8" fmla="*/ 173473 h 261127"/>
                <a:gd name="connsiteX9" fmla="*/ 213200 w 211604"/>
                <a:gd name="connsiteY9" fmla="*/ 88834 h 261127"/>
                <a:gd name="connsiteX10" fmla="*/ 106916 w 211604"/>
                <a:gd name="connsiteY10" fmla="*/ 829 h 261127"/>
                <a:gd name="connsiteX11" fmla="*/ 1595 w 211604"/>
                <a:gd name="connsiteY11" fmla="*/ 88834 h 261127"/>
                <a:gd name="connsiteX12" fmla="*/ 1595 w 211604"/>
                <a:gd name="connsiteY12" fmla="*/ 173473 h 261127"/>
                <a:gd name="connsiteX13" fmla="*/ 106916 w 211604"/>
                <a:gd name="connsiteY13" fmla="*/ 261957 h 26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604" h="261127">
                  <a:moveTo>
                    <a:pt x="106916" y="232624"/>
                  </a:moveTo>
                  <a:cubicBezTo>
                    <a:pt x="62674" y="232624"/>
                    <a:pt x="33814" y="210500"/>
                    <a:pt x="33814" y="173473"/>
                  </a:cubicBezTo>
                  <a:lnTo>
                    <a:pt x="33814" y="88834"/>
                  </a:lnTo>
                  <a:cubicBezTo>
                    <a:pt x="33814" y="52280"/>
                    <a:pt x="62674" y="30162"/>
                    <a:pt x="106916" y="30162"/>
                  </a:cubicBezTo>
                  <a:cubicBezTo>
                    <a:pt x="152121" y="30162"/>
                    <a:pt x="180496" y="52280"/>
                    <a:pt x="180496" y="88834"/>
                  </a:cubicBezTo>
                  <a:lnTo>
                    <a:pt x="180496" y="173473"/>
                  </a:lnTo>
                  <a:cubicBezTo>
                    <a:pt x="180496" y="210500"/>
                    <a:pt x="152121" y="232624"/>
                    <a:pt x="106916" y="232624"/>
                  </a:cubicBezTo>
                  <a:moveTo>
                    <a:pt x="106916" y="261957"/>
                  </a:moveTo>
                  <a:cubicBezTo>
                    <a:pt x="173281" y="261957"/>
                    <a:pt x="213200" y="228295"/>
                    <a:pt x="213200" y="173473"/>
                  </a:cubicBezTo>
                  <a:lnTo>
                    <a:pt x="213200" y="88834"/>
                  </a:lnTo>
                  <a:cubicBezTo>
                    <a:pt x="213200" y="34006"/>
                    <a:pt x="173281" y="829"/>
                    <a:pt x="106916" y="829"/>
                  </a:cubicBezTo>
                  <a:cubicBezTo>
                    <a:pt x="41508" y="829"/>
                    <a:pt x="1595" y="34006"/>
                    <a:pt x="1595" y="88834"/>
                  </a:cubicBezTo>
                  <a:lnTo>
                    <a:pt x="1595" y="173473"/>
                  </a:lnTo>
                  <a:cubicBezTo>
                    <a:pt x="1595" y="228295"/>
                    <a:pt x="41508" y="261957"/>
                    <a:pt x="106916" y="261957"/>
                  </a:cubicBezTo>
                </a:path>
              </a:pathLst>
            </a:custGeom>
            <a:grpFill/>
            <a:ln w="5441" cap="flat">
              <a:noFill/>
              <a:prstDash val="solid"/>
              <a:miter/>
            </a:ln>
          </p:spPr>
          <p:txBody>
            <a:bodyPr rtlCol="0" anchor="ctr"/>
            <a:lstStyle/>
            <a:p>
              <a:endParaRPr lang="es-CO"/>
            </a:p>
          </p:txBody>
        </p:sp>
        <p:sp>
          <p:nvSpPr>
            <p:cNvPr id="36" name="Forma libre: forma 35">
              <a:extLst>
                <a:ext uri="{FF2B5EF4-FFF2-40B4-BE49-F238E27FC236}">
                  <a16:creationId xmlns:a16="http://schemas.microsoft.com/office/drawing/2014/main" id="{A2BDB30F-43F6-45F3-83C4-9673131BC237}"/>
                </a:ext>
              </a:extLst>
            </p:cNvPr>
            <p:cNvSpPr/>
            <p:nvPr/>
          </p:nvSpPr>
          <p:spPr>
            <a:xfrm flipV="1">
              <a:off x="8289111" y="4696467"/>
              <a:ext cx="203419" cy="254397"/>
            </a:xfrm>
            <a:custGeom>
              <a:avLst/>
              <a:gdLst>
                <a:gd name="connsiteX0" fmla="*/ 109382 w 203419"/>
                <a:gd name="connsiteY0" fmla="*/ 255231 h 254397"/>
                <a:gd name="connsiteX1" fmla="*/ 205081 w 203419"/>
                <a:gd name="connsiteY1" fmla="*/ 160969 h 254397"/>
                <a:gd name="connsiteX2" fmla="*/ 205081 w 203419"/>
                <a:gd name="connsiteY2" fmla="*/ 9491 h 254397"/>
                <a:gd name="connsiteX3" fmla="*/ 196423 w 203419"/>
                <a:gd name="connsiteY3" fmla="*/ 833 h 254397"/>
                <a:gd name="connsiteX4" fmla="*/ 181520 w 203419"/>
                <a:gd name="connsiteY4" fmla="*/ 833 h 254397"/>
                <a:gd name="connsiteX5" fmla="*/ 172862 w 203419"/>
                <a:gd name="connsiteY5" fmla="*/ 9491 h 254397"/>
                <a:gd name="connsiteX6" fmla="*/ 172862 w 203419"/>
                <a:gd name="connsiteY6" fmla="*/ 160011 h 254397"/>
                <a:gd name="connsiteX7" fmla="*/ 105538 w 203419"/>
                <a:gd name="connsiteY7" fmla="*/ 225413 h 254397"/>
                <a:gd name="connsiteX8" fmla="*/ 41579 w 203419"/>
                <a:gd name="connsiteY8" fmla="*/ 214833 h 254397"/>
                <a:gd name="connsiteX9" fmla="*/ 34364 w 203419"/>
                <a:gd name="connsiteY9" fmla="*/ 202815 h 254397"/>
                <a:gd name="connsiteX10" fmla="*/ 34364 w 203419"/>
                <a:gd name="connsiteY10" fmla="*/ 9491 h 254397"/>
                <a:gd name="connsiteX11" fmla="*/ 25707 w 203419"/>
                <a:gd name="connsiteY11" fmla="*/ 833 h 254397"/>
                <a:gd name="connsiteX12" fmla="*/ 10319 w 203419"/>
                <a:gd name="connsiteY12" fmla="*/ 833 h 254397"/>
                <a:gd name="connsiteX13" fmla="*/ 1661 w 203419"/>
                <a:gd name="connsiteY13" fmla="*/ 9491 h 254397"/>
                <a:gd name="connsiteX14" fmla="*/ 1661 w 203419"/>
                <a:gd name="connsiteY14" fmla="*/ 212432 h 254397"/>
                <a:gd name="connsiteX15" fmla="*/ 19935 w 203419"/>
                <a:gd name="connsiteY15" fmla="*/ 238879 h 254397"/>
                <a:gd name="connsiteX16" fmla="*/ 109382 w 203419"/>
                <a:gd name="connsiteY16" fmla="*/ 255231 h 25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419" h="254397">
                  <a:moveTo>
                    <a:pt x="109382" y="255231"/>
                  </a:moveTo>
                  <a:cubicBezTo>
                    <a:pt x="175748" y="255231"/>
                    <a:pt x="205081" y="220126"/>
                    <a:pt x="205081" y="160969"/>
                  </a:cubicBezTo>
                  <a:lnTo>
                    <a:pt x="205081" y="9491"/>
                  </a:lnTo>
                  <a:cubicBezTo>
                    <a:pt x="205081" y="2755"/>
                    <a:pt x="202679" y="833"/>
                    <a:pt x="196423" y="833"/>
                  </a:cubicBezTo>
                  <a:lnTo>
                    <a:pt x="181520" y="833"/>
                  </a:lnTo>
                  <a:cubicBezTo>
                    <a:pt x="174789" y="833"/>
                    <a:pt x="172862" y="2755"/>
                    <a:pt x="172862" y="9491"/>
                  </a:cubicBezTo>
                  <a:lnTo>
                    <a:pt x="172862" y="160011"/>
                  </a:lnTo>
                  <a:cubicBezTo>
                    <a:pt x="172862" y="203289"/>
                    <a:pt x="151702" y="225413"/>
                    <a:pt x="105538" y="225413"/>
                  </a:cubicBezTo>
                  <a:cubicBezTo>
                    <a:pt x="78127" y="225413"/>
                    <a:pt x="56483" y="220126"/>
                    <a:pt x="41579" y="214833"/>
                  </a:cubicBezTo>
                  <a:cubicBezTo>
                    <a:pt x="35323" y="211947"/>
                    <a:pt x="34364" y="208103"/>
                    <a:pt x="34364" y="202815"/>
                  </a:cubicBezTo>
                  <a:lnTo>
                    <a:pt x="34364" y="9491"/>
                  </a:lnTo>
                  <a:cubicBezTo>
                    <a:pt x="34364" y="2755"/>
                    <a:pt x="31958" y="833"/>
                    <a:pt x="25707" y="833"/>
                  </a:cubicBezTo>
                  <a:lnTo>
                    <a:pt x="10319" y="833"/>
                  </a:lnTo>
                  <a:cubicBezTo>
                    <a:pt x="4062" y="833"/>
                    <a:pt x="1661" y="2755"/>
                    <a:pt x="1661" y="9491"/>
                  </a:cubicBezTo>
                  <a:lnTo>
                    <a:pt x="1661" y="212432"/>
                  </a:lnTo>
                  <a:cubicBezTo>
                    <a:pt x="1661" y="227335"/>
                    <a:pt x="5511" y="232628"/>
                    <a:pt x="19935" y="238879"/>
                  </a:cubicBezTo>
                  <a:cubicBezTo>
                    <a:pt x="38693" y="246573"/>
                    <a:pt x="66104" y="255231"/>
                    <a:pt x="109382" y="255231"/>
                  </a:cubicBezTo>
                </a:path>
              </a:pathLst>
            </a:custGeom>
            <a:grpFill/>
            <a:ln w="5441"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35CA053C-187A-4497-9B15-860A1BF04229}"/>
                </a:ext>
              </a:extLst>
            </p:cNvPr>
            <p:cNvSpPr/>
            <p:nvPr/>
          </p:nvSpPr>
          <p:spPr>
            <a:xfrm flipV="1">
              <a:off x="8521379" y="4645974"/>
              <a:ext cx="164949" cy="311691"/>
            </a:xfrm>
            <a:custGeom>
              <a:avLst/>
              <a:gdLst>
                <a:gd name="connsiteX0" fmla="*/ 88274 w 164949"/>
                <a:gd name="connsiteY0" fmla="*/ 303865 h 311691"/>
                <a:gd name="connsiteX1" fmla="*/ 88274 w 164949"/>
                <a:gd name="connsiteY1" fmla="*/ 254815 h 311691"/>
                <a:gd name="connsiteX2" fmla="*/ 158010 w 164949"/>
                <a:gd name="connsiteY2" fmla="*/ 254815 h 311691"/>
                <a:gd name="connsiteX3" fmla="*/ 166663 w 164949"/>
                <a:gd name="connsiteY3" fmla="*/ 246157 h 311691"/>
                <a:gd name="connsiteX4" fmla="*/ 166663 w 164949"/>
                <a:gd name="connsiteY4" fmla="*/ 233650 h 311691"/>
                <a:gd name="connsiteX5" fmla="*/ 158010 w 164949"/>
                <a:gd name="connsiteY5" fmla="*/ 224997 h 311691"/>
                <a:gd name="connsiteX6" fmla="*/ 88274 w 164949"/>
                <a:gd name="connsiteY6" fmla="*/ 224997 h 311691"/>
                <a:gd name="connsiteX7" fmla="*/ 88274 w 164949"/>
                <a:gd name="connsiteY7" fmla="*/ 99960 h 311691"/>
                <a:gd name="connsiteX8" fmla="*/ 157046 w 164949"/>
                <a:gd name="connsiteY8" fmla="*/ 31673 h 311691"/>
                <a:gd name="connsiteX9" fmla="*/ 165704 w 164949"/>
                <a:gd name="connsiteY9" fmla="*/ 22536 h 311691"/>
                <a:gd name="connsiteX10" fmla="*/ 165704 w 164949"/>
                <a:gd name="connsiteY10" fmla="*/ 9554 h 311691"/>
                <a:gd name="connsiteX11" fmla="*/ 157046 w 164949"/>
                <a:gd name="connsiteY11" fmla="*/ 897 h 311691"/>
                <a:gd name="connsiteX12" fmla="*/ 56055 w 164949"/>
                <a:gd name="connsiteY12" fmla="*/ 98997 h 311691"/>
                <a:gd name="connsiteX13" fmla="*/ 56055 w 164949"/>
                <a:gd name="connsiteY13" fmla="*/ 224997 h 311691"/>
                <a:gd name="connsiteX14" fmla="*/ 10365 w 164949"/>
                <a:gd name="connsiteY14" fmla="*/ 224997 h 311691"/>
                <a:gd name="connsiteX15" fmla="*/ 1713 w 164949"/>
                <a:gd name="connsiteY15" fmla="*/ 233650 h 311691"/>
                <a:gd name="connsiteX16" fmla="*/ 1713 w 164949"/>
                <a:gd name="connsiteY16" fmla="*/ 246157 h 311691"/>
                <a:gd name="connsiteX17" fmla="*/ 10365 w 164949"/>
                <a:gd name="connsiteY17" fmla="*/ 254815 h 311691"/>
                <a:gd name="connsiteX18" fmla="*/ 56055 w 164949"/>
                <a:gd name="connsiteY18" fmla="*/ 254815 h 311691"/>
                <a:gd name="connsiteX19" fmla="*/ 56055 w 164949"/>
                <a:gd name="connsiteY19" fmla="*/ 303865 h 311691"/>
                <a:gd name="connsiteX20" fmla="*/ 64713 w 164949"/>
                <a:gd name="connsiteY20" fmla="*/ 312523 h 311691"/>
                <a:gd name="connsiteX21" fmla="*/ 79616 w 164949"/>
                <a:gd name="connsiteY21" fmla="*/ 312523 h 311691"/>
                <a:gd name="connsiteX22" fmla="*/ 88274 w 164949"/>
                <a:gd name="connsiteY22" fmla="*/ 303865 h 31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949" h="311691">
                  <a:moveTo>
                    <a:pt x="88274" y="303865"/>
                  </a:moveTo>
                  <a:lnTo>
                    <a:pt x="88274" y="254815"/>
                  </a:lnTo>
                  <a:lnTo>
                    <a:pt x="158010" y="254815"/>
                  </a:lnTo>
                  <a:cubicBezTo>
                    <a:pt x="164256" y="254815"/>
                    <a:pt x="166663" y="252887"/>
                    <a:pt x="166663" y="246157"/>
                  </a:cubicBezTo>
                  <a:lnTo>
                    <a:pt x="166663" y="233650"/>
                  </a:lnTo>
                  <a:cubicBezTo>
                    <a:pt x="166663" y="227404"/>
                    <a:pt x="164256" y="224997"/>
                    <a:pt x="158010" y="224997"/>
                  </a:cubicBezTo>
                  <a:lnTo>
                    <a:pt x="88274" y="224997"/>
                  </a:lnTo>
                  <a:lnTo>
                    <a:pt x="88274" y="99960"/>
                  </a:lnTo>
                  <a:cubicBezTo>
                    <a:pt x="88274" y="42732"/>
                    <a:pt x="105105" y="31673"/>
                    <a:pt x="157046" y="31673"/>
                  </a:cubicBezTo>
                  <a:cubicBezTo>
                    <a:pt x="163777" y="31673"/>
                    <a:pt x="165704" y="29266"/>
                    <a:pt x="165704" y="22536"/>
                  </a:cubicBezTo>
                  <a:lnTo>
                    <a:pt x="165704" y="9554"/>
                  </a:lnTo>
                  <a:cubicBezTo>
                    <a:pt x="165704" y="2819"/>
                    <a:pt x="163777" y="897"/>
                    <a:pt x="157046" y="897"/>
                  </a:cubicBezTo>
                  <a:cubicBezTo>
                    <a:pt x="82981" y="-546"/>
                    <a:pt x="56055" y="21572"/>
                    <a:pt x="56055" y="98997"/>
                  </a:cubicBezTo>
                  <a:lnTo>
                    <a:pt x="56055" y="224997"/>
                  </a:lnTo>
                  <a:lnTo>
                    <a:pt x="10365" y="224997"/>
                  </a:lnTo>
                  <a:cubicBezTo>
                    <a:pt x="4119" y="224997"/>
                    <a:pt x="1713" y="227404"/>
                    <a:pt x="1713" y="233650"/>
                  </a:cubicBezTo>
                  <a:lnTo>
                    <a:pt x="1713" y="246157"/>
                  </a:lnTo>
                  <a:cubicBezTo>
                    <a:pt x="1713" y="252887"/>
                    <a:pt x="4119" y="254815"/>
                    <a:pt x="10365" y="254815"/>
                  </a:cubicBezTo>
                  <a:lnTo>
                    <a:pt x="56055" y="254815"/>
                  </a:lnTo>
                  <a:lnTo>
                    <a:pt x="56055" y="303865"/>
                  </a:lnTo>
                  <a:cubicBezTo>
                    <a:pt x="56055" y="310595"/>
                    <a:pt x="58457" y="312523"/>
                    <a:pt x="64713" y="312523"/>
                  </a:cubicBezTo>
                  <a:lnTo>
                    <a:pt x="79616" y="312523"/>
                  </a:lnTo>
                  <a:cubicBezTo>
                    <a:pt x="86347" y="312523"/>
                    <a:pt x="88274" y="310595"/>
                    <a:pt x="88274" y="303865"/>
                  </a:cubicBezTo>
                </a:path>
              </a:pathLst>
            </a:custGeom>
            <a:grpFill/>
            <a:ln w="5441" cap="flat">
              <a:noFill/>
              <a:prstDash val="solid"/>
              <a:miter/>
            </a:ln>
          </p:spPr>
          <p:txBody>
            <a:bodyPr rtlCol="0" anchor="ctr"/>
            <a:lstStyle/>
            <a:p>
              <a:endParaRPr lang="es-CO"/>
            </a:p>
          </p:txBody>
        </p:sp>
        <p:sp>
          <p:nvSpPr>
            <p:cNvPr id="38" name="Forma libre: forma 37">
              <a:extLst>
                <a:ext uri="{FF2B5EF4-FFF2-40B4-BE49-F238E27FC236}">
                  <a16:creationId xmlns:a16="http://schemas.microsoft.com/office/drawing/2014/main" id="{0083F329-B0F9-42AA-9F96-2CADCAA4F46D}"/>
                </a:ext>
              </a:extLst>
            </p:cNvPr>
            <p:cNvSpPr/>
            <p:nvPr/>
          </p:nvSpPr>
          <p:spPr>
            <a:xfrm flipV="1">
              <a:off x="8722398" y="4696467"/>
              <a:ext cx="128881" cy="254397"/>
            </a:xfrm>
            <a:custGeom>
              <a:avLst/>
              <a:gdLst>
                <a:gd name="connsiteX0" fmla="*/ 121996 w 128881"/>
                <a:gd name="connsiteY0" fmla="*/ 255231 h 254397"/>
                <a:gd name="connsiteX1" fmla="*/ 130648 w 128881"/>
                <a:gd name="connsiteY1" fmla="*/ 246573 h 254397"/>
                <a:gd name="connsiteX2" fmla="*/ 130648 w 128881"/>
                <a:gd name="connsiteY2" fmla="*/ 234071 h 254397"/>
                <a:gd name="connsiteX3" fmla="*/ 121996 w 128881"/>
                <a:gd name="connsiteY3" fmla="*/ 225413 h 254397"/>
                <a:gd name="connsiteX4" fmla="*/ 106123 w 128881"/>
                <a:gd name="connsiteY4" fmla="*/ 225413 h 254397"/>
                <a:gd name="connsiteX5" fmla="*/ 42644 w 128881"/>
                <a:gd name="connsiteY5" fmla="*/ 215312 h 254397"/>
                <a:gd name="connsiteX6" fmla="*/ 34470 w 128881"/>
                <a:gd name="connsiteY6" fmla="*/ 202815 h 254397"/>
                <a:gd name="connsiteX7" fmla="*/ 34470 w 128881"/>
                <a:gd name="connsiteY7" fmla="*/ 9491 h 254397"/>
                <a:gd name="connsiteX8" fmla="*/ 25813 w 128881"/>
                <a:gd name="connsiteY8" fmla="*/ 833 h 254397"/>
                <a:gd name="connsiteX9" fmla="*/ 10425 w 128881"/>
                <a:gd name="connsiteY9" fmla="*/ 833 h 254397"/>
                <a:gd name="connsiteX10" fmla="*/ 1767 w 128881"/>
                <a:gd name="connsiteY10" fmla="*/ 9491 h 254397"/>
                <a:gd name="connsiteX11" fmla="*/ 1767 w 128881"/>
                <a:gd name="connsiteY11" fmla="*/ 213390 h 254397"/>
                <a:gd name="connsiteX12" fmla="*/ 20041 w 128881"/>
                <a:gd name="connsiteY12" fmla="*/ 240322 h 254397"/>
                <a:gd name="connsiteX13" fmla="*/ 107087 w 128881"/>
                <a:gd name="connsiteY13" fmla="*/ 255231 h 25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881" h="254397">
                  <a:moveTo>
                    <a:pt x="121996" y="255231"/>
                  </a:moveTo>
                  <a:cubicBezTo>
                    <a:pt x="128726" y="255231"/>
                    <a:pt x="130648" y="252824"/>
                    <a:pt x="130648" y="246573"/>
                  </a:cubicBezTo>
                  <a:lnTo>
                    <a:pt x="130648" y="234071"/>
                  </a:lnTo>
                  <a:cubicBezTo>
                    <a:pt x="130648" y="227820"/>
                    <a:pt x="128726" y="225413"/>
                    <a:pt x="121996" y="225413"/>
                  </a:cubicBezTo>
                  <a:lnTo>
                    <a:pt x="106123" y="225413"/>
                  </a:lnTo>
                  <a:cubicBezTo>
                    <a:pt x="78712" y="225413"/>
                    <a:pt x="57073" y="220605"/>
                    <a:pt x="42644" y="215312"/>
                  </a:cubicBezTo>
                  <a:cubicBezTo>
                    <a:pt x="34950" y="211947"/>
                    <a:pt x="34470" y="208103"/>
                    <a:pt x="34470" y="202815"/>
                  </a:cubicBezTo>
                  <a:lnTo>
                    <a:pt x="34470" y="9491"/>
                  </a:lnTo>
                  <a:cubicBezTo>
                    <a:pt x="34470" y="2755"/>
                    <a:pt x="32064" y="833"/>
                    <a:pt x="25813" y="833"/>
                  </a:cubicBezTo>
                  <a:lnTo>
                    <a:pt x="10425" y="833"/>
                  </a:lnTo>
                  <a:cubicBezTo>
                    <a:pt x="4168" y="833"/>
                    <a:pt x="1767" y="2755"/>
                    <a:pt x="1767" y="9491"/>
                  </a:cubicBezTo>
                  <a:lnTo>
                    <a:pt x="1767" y="213390"/>
                  </a:lnTo>
                  <a:cubicBezTo>
                    <a:pt x="1767" y="228299"/>
                    <a:pt x="5617" y="234071"/>
                    <a:pt x="20041" y="240322"/>
                  </a:cubicBezTo>
                  <a:cubicBezTo>
                    <a:pt x="37836" y="247057"/>
                    <a:pt x="65246" y="254267"/>
                    <a:pt x="107087" y="255231"/>
                  </a:cubicBezTo>
                  <a:close/>
                </a:path>
              </a:pathLst>
            </a:custGeom>
            <a:grpFill/>
            <a:ln w="5441" cap="flat">
              <a:noFill/>
              <a:prstDash val="solid"/>
              <a:miter/>
            </a:ln>
          </p:spPr>
          <p:txBody>
            <a:bodyPr rtlCol="0" anchor="ctr"/>
            <a:lstStyle/>
            <a:p>
              <a:endParaRPr lang="es-CO"/>
            </a:p>
          </p:txBody>
        </p:sp>
        <p:sp>
          <p:nvSpPr>
            <p:cNvPr id="39" name="Forma libre: forma 38">
              <a:extLst>
                <a:ext uri="{FF2B5EF4-FFF2-40B4-BE49-F238E27FC236}">
                  <a16:creationId xmlns:a16="http://schemas.microsoft.com/office/drawing/2014/main" id="{5E9F84A1-172B-4655-932F-93F8A2D3D8C9}"/>
                </a:ext>
              </a:extLst>
            </p:cNvPr>
            <p:cNvSpPr/>
            <p:nvPr/>
          </p:nvSpPr>
          <p:spPr>
            <a:xfrm flipV="1">
              <a:off x="8865703" y="4696467"/>
              <a:ext cx="201018" cy="261133"/>
            </a:xfrm>
            <a:custGeom>
              <a:avLst/>
              <a:gdLst>
                <a:gd name="connsiteX0" fmla="*/ 104235 w 201018"/>
                <a:gd name="connsiteY0" fmla="*/ 122960 h 261133"/>
                <a:gd name="connsiteX1" fmla="*/ 34984 w 201018"/>
                <a:gd name="connsiteY1" fmla="*/ 75832 h 261133"/>
                <a:gd name="connsiteX2" fmla="*/ 103271 w 201018"/>
                <a:gd name="connsiteY2" fmla="*/ 27741 h 261133"/>
                <a:gd name="connsiteX3" fmla="*/ 161464 w 201018"/>
                <a:gd name="connsiteY3" fmla="*/ 35435 h 261133"/>
                <a:gd name="connsiteX4" fmla="*/ 170601 w 201018"/>
                <a:gd name="connsiteY4" fmla="*/ 49380 h 261133"/>
                <a:gd name="connsiteX5" fmla="*/ 170601 w 201018"/>
                <a:gd name="connsiteY5" fmla="*/ 118631 h 261133"/>
                <a:gd name="connsiteX6" fmla="*/ 104235 w 201018"/>
                <a:gd name="connsiteY6" fmla="*/ 122960 h 261133"/>
                <a:gd name="connsiteX7" fmla="*/ 106636 w 201018"/>
                <a:gd name="connsiteY7" fmla="*/ 261942 h 261133"/>
                <a:gd name="connsiteX8" fmla="*/ 202820 w 201018"/>
                <a:gd name="connsiteY8" fmla="*/ 166723 h 261133"/>
                <a:gd name="connsiteX9" fmla="*/ 202820 w 201018"/>
                <a:gd name="connsiteY9" fmla="*/ 40722 h 261133"/>
                <a:gd name="connsiteX10" fmla="*/ 185509 w 201018"/>
                <a:gd name="connsiteY10" fmla="*/ 13311 h 261133"/>
                <a:gd name="connsiteX11" fmla="*/ 105678 w 201018"/>
                <a:gd name="connsiteY11" fmla="*/ 809 h 261133"/>
                <a:gd name="connsiteX12" fmla="*/ 1801 w 201018"/>
                <a:gd name="connsiteY12" fmla="*/ 75348 h 261133"/>
                <a:gd name="connsiteX13" fmla="*/ 107600 w 201018"/>
                <a:gd name="connsiteY13" fmla="*/ 149892 h 261133"/>
                <a:gd name="connsiteX14" fmla="*/ 170601 w 201018"/>
                <a:gd name="connsiteY14" fmla="*/ 145078 h 261133"/>
                <a:gd name="connsiteX15" fmla="*/ 170601 w 201018"/>
                <a:gd name="connsiteY15" fmla="*/ 167202 h 261133"/>
                <a:gd name="connsiteX16" fmla="*/ 105678 w 201018"/>
                <a:gd name="connsiteY16" fmla="*/ 233088 h 261133"/>
                <a:gd name="connsiteX17" fmla="*/ 38349 w 201018"/>
                <a:gd name="connsiteY17" fmla="*/ 197978 h 261133"/>
                <a:gd name="connsiteX18" fmla="*/ 26326 w 201018"/>
                <a:gd name="connsiteY18" fmla="*/ 194134 h 261133"/>
                <a:gd name="connsiteX19" fmla="*/ 14788 w 201018"/>
                <a:gd name="connsiteY19" fmla="*/ 198942 h 261133"/>
                <a:gd name="connsiteX20" fmla="*/ 9974 w 201018"/>
                <a:gd name="connsiteY20" fmla="*/ 211444 h 261133"/>
                <a:gd name="connsiteX21" fmla="*/ 106636 w 201018"/>
                <a:gd name="connsiteY21" fmla="*/ 261942 h 2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018" h="261133">
                  <a:moveTo>
                    <a:pt x="104235" y="122960"/>
                  </a:moveTo>
                  <a:cubicBezTo>
                    <a:pt x="52299" y="122960"/>
                    <a:pt x="34984" y="108536"/>
                    <a:pt x="34984" y="75832"/>
                  </a:cubicBezTo>
                  <a:cubicBezTo>
                    <a:pt x="34984" y="45535"/>
                    <a:pt x="47007" y="27741"/>
                    <a:pt x="103271" y="27741"/>
                  </a:cubicBezTo>
                  <a:cubicBezTo>
                    <a:pt x="130209" y="27741"/>
                    <a:pt x="147998" y="30627"/>
                    <a:pt x="161464" y="35435"/>
                  </a:cubicBezTo>
                  <a:cubicBezTo>
                    <a:pt x="168679" y="38321"/>
                    <a:pt x="170601" y="40248"/>
                    <a:pt x="170601" y="49380"/>
                  </a:cubicBezTo>
                  <a:lnTo>
                    <a:pt x="170601" y="118631"/>
                  </a:lnTo>
                  <a:cubicBezTo>
                    <a:pt x="160985" y="119595"/>
                    <a:pt x="132125" y="122960"/>
                    <a:pt x="104235" y="122960"/>
                  </a:cubicBezTo>
                  <a:moveTo>
                    <a:pt x="106636" y="261942"/>
                  </a:moveTo>
                  <a:cubicBezTo>
                    <a:pt x="183103" y="261942"/>
                    <a:pt x="202820" y="218659"/>
                    <a:pt x="202820" y="166723"/>
                  </a:cubicBezTo>
                  <a:lnTo>
                    <a:pt x="202820" y="40722"/>
                  </a:lnTo>
                  <a:cubicBezTo>
                    <a:pt x="202820" y="23896"/>
                    <a:pt x="198970" y="19083"/>
                    <a:pt x="185509" y="13311"/>
                  </a:cubicBezTo>
                  <a:cubicBezTo>
                    <a:pt x="167715" y="5617"/>
                    <a:pt x="142231" y="809"/>
                    <a:pt x="105678" y="809"/>
                  </a:cubicBezTo>
                  <a:cubicBezTo>
                    <a:pt x="21997" y="809"/>
                    <a:pt x="1801" y="27261"/>
                    <a:pt x="1801" y="75348"/>
                  </a:cubicBezTo>
                  <a:cubicBezTo>
                    <a:pt x="1801" y="130654"/>
                    <a:pt x="32098" y="149892"/>
                    <a:pt x="107600" y="149892"/>
                  </a:cubicBezTo>
                  <a:cubicBezTo>
                    <a:pt x="135975" y="149892"/>
                    <a:pt x="161948" y="146042"/>
                    <a:pt x="170601" y="145078"/>
                  </a:cubicBezTo>
                  <a:lnTo>
                    <a:pt x="170601" y="167202"/>
                  </a:lnTo>
                  <a:cubicBezTo>
                    <a:pt x="170601" y="204714"/>
                    <a:pt x="158099" y="233088"/>
                    <a:pt x="105678" y="233088"/>
                  </a:cubicBezTo>
                  <a:cubicBezTo>
                    <a:pt x="72016" y="233088"/>
                    <a:pt x="50856" y="220102"/>
                    <a:pt x="38349" y="197978"/>
                  </a:cubicBezTo>
                  <a:cubicBezTo>
                    <a:pt x="34505" y="192691"/>
                    <a:pt x="32582" y="191248"/>
                    <a:pt x="26326" y="194134"/>
                  </a:cubicBezTo>
                  <a:lnTo>
                    <a:pt x="14788" y="198942"/>
                  </a:lnTo>
                  <a:cubicBezTo>
                    <a:pt x="8537" y="201348"/>
                    <a:pt x="6609" y="204714"/>
                    <a:pt x="9974" y="211444"/>
                  </a:cubicBezTo>
                  <a:cubicBezTo>
                    <a:pt x="26811" y="243189"/>
                    <a:pt x="58066" y="261942"/>
                    <a:pt x="106636" y="261942"/>
                  </a:cubicBezTo>
                </a:path>
              </a:pathLst>
            </a:custGeom>
            <a:grpFill/>
            <a:ln w="5441" cap="flat">
              <a:noFill/>
              <a:prstDash val="solid"/>
              <a:miter/>
            </a:ln>
          </p:spPr>
          <p:txBody>
            <a:bodyPr rtlCol="0" anchor="ctr"/>
            <a:lstStyle/>
            <a:p>
              <a:endParaRPr lang="es-CO"/>
            </a:p>
          </p:txBody>
        </p:sp>
        <p:sp>
          <p:nvSpPr>
            <p:cNvPr id="40" name="Forma libre: forma 39">
              <a:extLst>
                <a:ext uri="{FF2B5EF4-FFF2-40B4-BE49-F238E27FC236}">
                  <a16:creationId xmlns:a16="http://schemas.microsoft.com/office/drawing/2014/main" id="{0CE8C286-7B7A-483B-893D-55D6550327A6}"/>
                </a:ext>
              </a:extLst>
            </p:cNvPr>
            <p:cNvSpPr/>
            <p:nvPr/>
          </p:nvSpPr>
          <p:spPr>
            <a:xfrm flipV="1">
              <a:off x="9124898" y="4696467"/>
              <a:ext cx="203419" cy="360196"/>
            </a:xfrm>
            <a:custGeom>
              <a:avLst/>
              <a:gdLst>
                <a:gd name="connsiteX0" fmla="*/ 101407 w 203419"/>
                <a:gd name="connsiteY0" fmla="*/ 331229 h 360196"/>
                <a:gd name="connsiteX1" fmla="*/ 43699 w 203419"/>
                <a:gd name="connsiteY1" fmla="*/ 322092 h 360196"/>
                <a:gd name="connsiteX2" fmla="*/ 34562 w 203419"/>
                <a:gd name="connsiteY2" fmla="*/ 309106 h 360196"/>
                <a:gd name="connsiteX3" fmla="*/ 34562 w 203419"/>
                <a:gd name="connsiteY3" fmla="*/ 146083 h 360196"/>
                <a:gd name="connsiteX4" fmla="*/ 104293 w 203419"/>
                <a:gd name="connsiteY4" fmla="*/ 129247 h 360196"/>
                <a:gd name="connsiteX5" fmla="*/ 173060 w 203419"/>
                <a:gd name="connsiteY5" fmla="*/ 196576 h 360196"/>
                <a:gd name="connsiteX6" fmla="*/ 173060 w 203419"/>
                <a:gd name="connsiteY6" fmla="*/ 263900 h 360196"/>
                <a:gd name="connsiteX7" fmla="*/ 101407 w 203419"/>
                <a:gd name="connsiteY7" fmla="*/ 331229 h 360196"/>
                <a:gd name="connsiteX8" fmla="*/ 105256 w 203419"/>
                <a:gd name="connsiteY8" fmla="*/ 361047 h 360196"/>
                <a:gd name="connsiteX9" fmla="*/ 205284 w 203419"/>
                <a:gd name="connsiteY9" fmla="*/ 264864 h 360196"/>
                <a:gd name="connsiteX10" fmla="*/ 205284 w 203419"/>
                <a:gd name="connsiteY10" fmla="*/ 195612 h 360196"/>
                <a:gd name="connsiteX11" fmla="*/ 106699 w 203419"/>
                <a:gd name="connsiteY11" fmla="*/ 99914 h 360196"/>
                <a:gd name="connsiteX12" fmla="*/ 34562 w 203419"/>
                <a:gd name="connsiteY12" fmla="*/ 116266 h 360196"/>
                <a:gd name="connsiteX13" fmla="*/ 34562 w 203419"/>
                <a:gd name="connsiteY13" fmla="*/ 9503 h 360196"/>
                <a:gd name="connsiteX14" fmla="*/ 25910 w 203419"/>
                <a:gd name="connsiteY14" fmla="*/ 850 h 360196"/>
                <a:gd name="connsiteX15" fmla="*/ 10522 w 203419"/>
                <a:gd name="connsiteY15" fmla="*/ 850 h 360196"/>
                <a:gd name="connsiteX16" fmla="*/ 1864 w 203419"/>
                <a:gd name="connsiteY16" fmla="*/ 9503 h 360196"/>
                <a:gd name="connsiteX17" fmla="*/ 1864 w 203419"/>
                <a:gd name="connsiteY17" fmla="*/ 320165 h 360196"/>
                <a:gd name="connsiteX18" fmla="*/ 21096 w 203419"/>
                <a:gd name="connsiteY18" fmla="*/ 347102 h 360196"/>
                <a:gd name="connsiteX19" fmla="*/ 105256 w 203419"/>
                <a:gd name="connsiteY19" fmla="*/ 361047 h 3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419" h="360196">
                  <a:moveTo>
                    <a:pt x="101407" y="331229"/>
                  </a:moveTo>
                  <a:cubicBezTo>
                    <a:pt x="76403" y="331229"/>
                    <a:pt x="57165" y="326900"/>
                    <a:pt x="43699" y="322092"/>
                  </a:cubicBezTo>
                  <a:cubicBezTo>
                    <a:pt x="35520" y="318727"/>
                    <a:pt x="34562" y="316800"/>
                    <a:pt x="34562" y="309106"/>
                  </a:cubicBezTo>
                  <a:lnTo>
                    <a:pt x="34562" y="146083"/>
                  </a:lnTo>
                  <a:cubicBezTo>
                    <a:pt x="45627" y="140791"/>
                    <a:pt x="72553" y="129247"/>
                    <a:pt x="104293" y="129247"/>
                  </a:cubicBezTo>
                  <a:cubicBezTo>
                    <a:pt x="151900" y="129247"/>
                    <a:pt x="173060" y="152813"/>
                    <a:pt x="173060" y="196576"/>
                  </a:cubicBezTo>
                  <a:lnTo>
                    <a:pt x="173060" y="263900"/>
                  </a:lnTo>
                  <a:cubicBezTo>
                    <a:pt x="173060" y="308147"/>
                    <a:pt x="149498" y="331229"/>
                    <a:pt x="101407" y="331229"/>
                  </a:cubicBezTo>
                  <a:moveTo>
                    <a:pt x="105256" y="361047"/>
                  </a:moveTo>
                  <a:cubicBezTo>
                    <a:pt x="174023" y="361047"/>
                    <a:pt x="205284" y="326421"/>
                    <a:pt x="205284" y="264864"/>
                  </a:cubicBezTo>
                  <a:lnTo>
                    <a:pt x="205284" y="195612"/>
                  </a:lnTo>
                  <a:cubicBezTo>
                    <a:pt x="205284" y="134540"/>
                    <a:pt x="174508" y="99914"/>
                    <a:pt x="106699" y="99914"/>
                  </a:cubicBezTo>
                  <a:cubicBezTo>
                    <a:pt x="73517" y="99914"/>
                    <a:pt x="46585" y="111458"/>
                    <a:pt x="34562" y="116266"/>
                  </a:cubicBezTo>
                  <a:lnTo>
                    <a:pt x="34562" y="9503"/>
                  </a:lnTo>
                  <a:cubicBezTo>
                    <a:pt x="34562" y="2772"/>
                    <a:pt x="32155" y="850"/>
                    <a:pt x="25910" y="850"/>
                  </a:cubicBezTo>
                  <a:lnTo>
                    <a:pt x="10522" y="850"/>
                  </a:lnTo>
                  <a:cubicBezTo>
                    <a:pt x="4265" y="850"/>
                    <a:pt x="1864" y="2772"/>
                    <a:pt x="1864" y="9503"/>
                  </a:cubicBezTo>
                  <a:lnTo>
                    <a:pt x="1864" y="320165"/>
                  </a:lnTo>
                  <a:cubicBezTo>
                    <a:pt x="1864" y="336037"/>
                    <a:pt x="5708" y="340846"/>
                    <a:pt x="21096" y="347102"/>
                  </a:cubicBezTo>
                  <a:cubicBezTo>
                    <a:pt x="39370" y="354311"/>
                    <a:pt x="66302" y="361047"/>
                    <a:pt x="105256" y="361047"/>
                  </a:cubicBezTo>
                </a:path>
              </a:pathLst>
            </a:custGeom>
            <a:grpFill/>
            <a:ln w="5441"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3BD1BA7D-DA66-4F9F-92F9-79E90D8E92B5}"/>
                </a:ext>
              </a:extLst>
            </p:cNvPr>
            <p:cNvSpPr/>
            <p:nvPr/>
          </p:nvSpPr>
          <p:spPr>
            <a:xfrm flipV="1">
              <a:off x="9370088" y="4696467"/>
              <a:ext cx="201018" cy="261133"/>
            </a:xfrm>
            <a:custGeom>
              <a:avLst/>
              <a:gdLst>
                <a:gd name="connsiteX0" fmla="*/ 104359 w 201018"/>
                <a:gd name="connsiteY0" fmla="*/ 122960 h 261133"/>
                <a:gd name="connsiteX1" fmla="*/ 35107 w 201018"/>
                <a:gd name="connsiteY1" fmla="*/ 75832 h 261133"/>
                <a:gd name="connsiteX2" fmla="*/ 103395 w 201018"/>
                <a:gd name="connsiteY2" fmla="*/ 27741 h 261133"/>
                <a:gd name="connsiteX3" fmla="*/ 161587 w 201018"/>
                <a:gd name="connsiteY3" fmla="*/ 35435 h 261133"/>
                <a:gd name="connsiteX4" fmla="*/ 170724 w 201018"/>
                <a:gd name="connsiteY4" fmla="*/ 49380 h 261133"/>
                <a:gd name="connsiteX5" fmla="*/ 170724 w 201018"/>
                <a:gd name="connsiteY5" fmla="*/ 118631 h 261133"/>
                <a:gd name="connsiteX6" fmla="*/ 104359 w 201018"/>
                <a:gd name="connsiteY6" fmla="*/ 122960 h 261133"/>
                <a:gd name="connsiteX7" fmla="*/ 106760 w 201018"/>
                <a:gd name="connsiteY7" fmla="*/ 261942 h 261133"/>
                <a:gd name="connsiteX8" fmla="*/ 202943 w 201018"/>
                <a:gd name="connsiteY8" fmla="*/ 166723 h 261133"/>
                <a:gd name="connsiteX9" fmla="*/ 202943 w 201018"/>
                <a:gd name="connsiteY9" fmla="*/ 40722 h 261133"/>
                <a:gd name="connsiteX10" fmla="*/ 185633 w 201018"/>
                <a:gd name="connsiteY10" fmla="*/ 13311 h 261133"/>
                <a:gd name="connsiteX11" fmla="*/ 105802 w 201018"/>
                <a:gd name="connsiteY11" fmla="*/ 809 h 261133"/>
                <a:gd name="connsiteX12" fmla="*/ 1924 w 201018"/>
                <a:gd name="connsiteY12" fmla="*/ 75348 h 261133"/>
                <a:gd name="connsiteX13" fmla="*/ 107724 w 201018"/>
                <a:gd name="connsiteY13" fmla="*/ 149892 h 261133"/>
                <a:gd name="connsiteX14" fmla="*/ 170724 w 201018"/>
                <a:gd name="connsiteY14" fmla="*/ 145078 h 261133"/>
                <a:gd name="connsiteX15" fmla="*/ 170724 w 201018"/>
                <a:gd name="connsiteY15" fmla="*/ 167202 h 261133"/>
                <a:gd name="connsiteX16" fmla="*/ 105802 w 201018"/>
                <a:gd name="connsiteY16" fmla="*/ 233088 h 261133"/>
                <a:gd name="connsiteX17" fmla="*/ 38472 w 201018"/>
                <a:gd name="connsiteY17" fmla="*/ 197978 h 261133"/>
                <a:gd name="connsiteX18" fmla="*/ 26449 w 201018"/>
                <a:gd name="connsiteY18" fmla="*/ 194134 h 261133"/>
                <a:gd name="connsiteX19" fmla="*/ 14911 w 201018"/>
                <a:gd name="connsiteY19" fmla="*/ 198942 h 261133"/>
                <a:gd name="connsiteX20" fmla="*/ 10098 w 201018"/>
                <a:gd name="connsiteY20" fmla="*/ 211444 h 261133"/>
                <a:gd name="connsiteX21" fmla="*/ 106760 w 201018"/>
                <a:gd name="connsiteY21" fmla="*/ 261942 h 2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018" h="261133">
                  <a:moveTo>
                    <a:pt x="104359" y="122960"/>
                  </a:moveTo>
                  <a:cubicBezTo>
                    <a:pt x="52423" y="122960"/>
                    <a:pt x="35107" y="108536"/>
                    <a:pt x="35107" y="75832"/>
                  </a:cubicBezTo>
                  <a:cubicBezTo>
                    <a:pt x="35107" y="45535"/>
                    <a:pt x="47130" y="27741"/>
                    <a:pt x="103395" y="27741"/>
                  </a:cubicBezTo>
                  <a:cubicBezTo>
                    <a:pt x="130332" y="27741"/>
                    <a:pt x="148121" y="30627"/>
                    <a:pt x="161587" y="35435"/>
                  </a:cubicBezTo>
                  <a:cubicBezTo>
                    <a:pt x="168802" y="38321"/>
                    <a:pt x="170724" y="40248"/>
                    <a:pt x="170724" y="49380"/>
                  </a:cubicBezTo>
                  <a:lnTo>
                    <a:pt x="170724" y="118631"/>
                  </a:lnTo>
                  <a:cubicBezTo>
                    <a:pt x="161108" y="119595"/>
                    <a:pt x="132249" y="122960"/>
                    <a:pt x="104359" y="122960"/>
                  </a:cubicBezTo>
                  <a:moveTo>
                    <a:pt x="106760" y="261942"/>
                  </a:moveTo>
                  <a:cubicBezTo>
                    <a:pt x="183226" y="261942"/>
                    <a:pt x="202943" y="218659"/>
                    <a:pt x="202943" y="166723"/>
                  </a:cubicBezTo>
                  <a:lnTo>
                    <a:pt x="202943" y="40722"/>
                  </a:lnTo>
                  <a:cubicBezTo>
                    <a:pt x="202943" y="23896"/>
                    <a:pt x="199093" y="19083"/>
                    <a:pt x="185633" y="13311"/>
                  </a:cubicBezTo>
                  <a:cubicBezTo>
                    <a:pt x="167838" y="5617"/>
                    <a:pt x="142355" y="809"/>
                    <a:pt x="105802" y="809"/>
                  </a:cubicBezTo>
                  <a:cubicBezTo>
                    <a:pt x="22121" y="809"/>
                    <a:pt x="1924" y="27261"/>
                    <a:pt x="1924" y="75348"/>
                  </a:cubicBezTo>
                  <a:cubicBezTo>
                    <a:pt x="1924" y="130654"/>
                    <a:pt x="32221" y="149892"/>
                    <a:pt x="107724" y="149892"/>
                  </a:cubicBezTo>
                  <a:cubicBezTo>
                    <a:pt x="136098" y="149892"/>
                    <a:pt x="162072" y="146042"/>
                    <a:pt x="170724" y="145078"/>
                  </a:cubicBezTo>
                  <a:lnTo>
                    <a:pt x="170724" y="167202"/>
                  </a:lnTo>
                  <a:cubicBezTo>
                    <a:pt x="170724" y="204714"/>
                    <a:pt x="158222" y="233088"/>
                    <a:pt x="105802" y="233088"/>
                  </a:cubicBezTo>
                  <a:cubicBezTo>
                    <a:pt x="72140" y="233088"/>
                    <a:pt x="50980" y="220102"/>
                    <a:pt x="38472" y="197978"/>
                  </a:cubicBezTo>
                  <a:cubicBezTo>
                    <a:pt x="34628" y="192691"/>
                    <a:pt x="32706" y="191248"/>
                    <a:pt x="26449" y="194134"/>
                  </a:cubicBezTo>
                  <a:lnTo>
                    <a:pt x="14911" y="198942"/>
                  </a:lnTo>
                  <a:cubicBezTo>
                    <a:pt x="8660" y="201348"/>
                    <a:pt x="6732" y="204714"/>
                    <a:pt x="10098" y="211444"/>
                  </a:cubicBezTo>
                  <a:cubicBezTo>
                    <a:pt x="26934" y="243189"/>
                    <a:pt x="58189" y="261942"/>
                    <a:pt x="106760" y="261942"/>
                  </a:cubicBezTo>
                </a:path>
              </a:pathLst>
            </a:custGeom>
            <a:grpFill/>
            <a:ln w="5441" cap="flat">
              <a:noFill/>
              <a:prstDash val="solid"/>
              <a:miter/>
            </a:ln>
          </p:spPr>
          <p:txBody>
            <a:bodyPr rtlCol="0" anchor="ctr"/>
            <a:lstStyle/>
            <a:p>
              <a:endParaRPr lang="es-CO"/>
            </a:p>
          </p:txBody>
        </p:sp>
        <p:sp>
          <p:nvSpPr>
            <p:cNvPr id="42" name="Forma libre: forma 41">
              <a:extLst>
                <a:ext uri="{FF2B5EF4-FFF2-40B4-BE49-F238E27FC236}">
                  <a16:creationId xmlns:a16="http://schemas.microsoft.com/office/drawing/2014/main" id="{CFB03294-87DE-4101-B9AD-235AA7F09A66}"/>
                </a:ext>
              </a:extLst>
            </p:cNvPr>
            <p:cNvSpPr/>
            <p:nvPr/>
          </p:nvSpPr>
          <p:spPr>
            <a:xfrm flipV="1">
              <a:off x="9629293" y="4696467"/>
              <a:ext cx="128881" cy="254397"/>
            </a:xfrm>
            <a:custGeom>
              <a:avLst/>
              <a:gdLst>
                <a:gd name="connsiteX0" fmla="*/ 122212 w 128881"/>
                <a:gd name="connsiteY0" fmla="*/ 255231 h 254397"/>
                <a:gd name="connsiteX1" fmla="*/ 130870 w 128881"/>
                <a:gd name="connsiteY1" fmla="*/ 246573 h 254397"/>
                <a:gd name="connsiteX2" fmla="*/ 130870 w 128881"/>
                <a:gd name="connsiteY2" fmla="*/ 234071 h 254397"/>
                <a:gd name="connsiteX3" fmla="*/ 122212 w 128881"/>
                <a:gd name="connsiteY3" fmla="*/ 225413 h 254397"/>
                <a:gd name="connsiteX4" fmla="*/ 106345 w 128881"/>
                <a:gd name="connsiteY4" fmla="*/ 225413 h 254397"/>
                <a:gd name="connsiteX5" fmla="*/ 42866 w 128881"/>
                <a:gd name="connsiteY5" fmla="*/ 215312 h 254397"/>
                <a:gd name="connsiteX6" fmla="*/ 34687 w 128881"/>
                <a:gd name="connsiteY6" fmla="*/ 202815 h 254397"/>
                <a:gd name="connsiteX7" fmla="*/ 34687 w 128881"/>
                <a:gd name="connsiteY7" fmla="*/ 9491 h 254397"/>
                <a:gd name="connsiteX8" fmla="*/ 26035 w 128881"/>
                <a:gd name="connsiteY8" fmla="*/ 833 h 254397"/>
                <a:gd name="connsiteX9" fmla="*/ 10647 w 128881"/>
                <a:gd name="connsiteY9" fmla="*/ 833 h 254397"/>
                <a:gd name="connsiteX10" fmla="*/ 1989 w 128881"/>
                <a:gd name="connsiteY10" fmla="*/ 9491 h 254397"/>
                <a:gd name="connsiteX11" fmla="*/ 1989 w 128881"/>
                <a:gd name="connsiteY11" fmla="*/ 213390 h 254397"/>
                <a:gd name="connsiteX12" fmla="*/ 20257 w 128881"/>
                <a:gd name="connsiteY12" fmla="*/ 240322 h 254397"/>
                <a:gd name="connsiteX13" fmla="*/ 107309 w 128881"/>
                <a:gd name="connsiteY13" fmla="*/ 255231 h 25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881" h="254397">
                  <a:moveTo>
                    <a:pt x="122212" y="255231"/>
                  </a:moveTo>
                  <a:cubicBezTo>
                    <a:pt x="128943" y="255231"/>
                    <a:pt x="130870" y="252824"/>
                    <a:pt x="130870" y="246573"/>
                  </a:cubicBezTo>
                  <a:lnTo>
                    <a:pt x="130870" y="234071"/>
                  </a:lnTo>
                  <a:cubicBezTo>
                    <a:pt x="130870" y="227820"/>
                    <a:pt x="128943" y="225413"/>
                    <a:pt x="122212" y="225413"/>
                  </a:cubicBezTo>
                  <a:lnTo>
                    <a:pt x="106345" y="225413"/>
                  </a:lnTo>
                  <a:cubicBezTo>
                    <a:pt x="78934" y="225413"/>
                    <a:pt x="57290" y="220605"/>
                    <a:pt x="42866" y="215312"/>
                  </a:cubicBezTo>
                  <a:cubicBezTo>
                    <a:pt x="35172" y="211947"/>
                    <a:pt x="34687" y="208103"/>
                    <a:pt x="34687" y="202815"/>
                  </a:cubicBezTo>
                  <a:lnTo>
                    <a:pt x="34687" y="9491"/>
                  </a:lnTo>
                  <a:cubicBezTo>
                    <a:pt x="34687" y="2755"/>
                    <a:pt x="32280" y="833"/>
                    <a:pt x="26035" y="833"/>
                  </a:cubicBezTo>
                  <a:lnTo>
                    <a:pt x="10647" y="833"/>
                  </a:lnTo>
                  <a:cubicBezTo>
                    <a:pt x="4390" y="833"/>
                    <a:pt x="1989" y="2755"/>
                    <a:pt x="1989" y="9491"/>
                  </a:cubicBezTo>
                  <a:lnTo>
                    <a:pt x="1989" y="213390"/>
                  </a:lnTo>
                  <a:cubicBezTo>
                    <a:pt x="1989" y="228299"/>
                    <a:pt x="5833" y="234071"/>
                    <a:pt x="20257" y="240322"/>
                  </a:cubicBezTo>
                  <a:cubicBezTo>
                    <a:pt x="38058" y="247057"/>
                    <a:pt x="65463" y="254267"/>
                    <a:pt x="107309" y="255231"/>
                  </a:cubicBezTo>
                  <a:close/>
                </a:path>
              </a:pathLst>
            </a:custGeom>
            <a:grpFill/>
            <a:ln w="5441" cap="flat">
              <a:noFill/>
              <a:prstDash val="solid"/>
              <a:miter/>
            </a:ln>
          </p:spPr>
          <p:txBody>
            <a:bodyPr rtlCol="0" anchor="ctr"/>
            <a:lstStyle/>
            <a:p>
              <a:endParaRPr lang="es-CO"/>
            </a:p>
          </p:txBody>
        </p:sp>
        <p:sp>
          <p:nvSpPr>
            <p:cNvPr id="43" name="Forma libre: forma 42">
              <a:extLst>
                <a:ext uri="{FF2B5EF4-FFF2-40B4-BE49-F238E27FC236}">
                  <a16:creationId xmlns:a16="http://schemas.microsoft.com/office/drawing/2014/main" id="{613F8A71-1330-42F9-85A7-F6D335044A16}"/>
                </a:ext>
              </a:extLst>
            </p:cNvPr>
            <p:cNvSpPr/>
            <p:nvPr/>
          </p:nvSpPr>
          <p:spPr>
            <a:xfrm flipV="1">
              <a:off x="9765378" y="4645974"/>
              <a:ext cx="164949" cy="311691"/>
            </a:xfrm>
            <a:custGeom>
              <a:avLst/>
              <a:gdLst>
                <a:gd name="connsiteX0" fmla="*/ 88579 w 164949"/>
                <a:gd name="connsiteY0" fmla="*/ 303865 h 311691"/>
                <a:gd name="connsiteX1" fmla="*/ 88579 w 164949"/>
                <a:gd name="connsiteY1" fmla="*/ 254815 h 311691"/>
                <a:gd name="connsiteX2" fmla="*/ 158315 w 164949"/>
                <a:gd name="connsiteY2" fmla="*/ 254815 h 311691"/>
                <a:gd name="connsiteX3" fmla="*/ 166967 w 164949"/>
                <a:gd name="connsiteY3" fmla="*/ 246157 h 311691"/>
                <a:gd name="connsiteX4" fmla="*/ 166967 w 164949"/>
                <a:gd name="connsiteY4" fmla="*/ 233650 h 311691"/>
                <a:gd name="connsiteX5" fmla="*/ 158315 w 164949"/>
                <a:gd name="connsiteY5" fmla="*/ 224997 h 311691"/>
                <a:gd name="connsiteX6" fmla="*/ 88579 w 164949"/>
                <a:gd name="connsiteY6" fmla="*/ 224997 h 311691"/>
                <a:gd name="connsiteX7" fmla="*/ 88579 w 164949"/>
                <a:gd name="connsiteY7" fmla="*/ 99960 h 311691"/>
                <a:gd name="connsiteX8" fmla="*/ 157351 w 164949"/>
                <a:gd name="connsiteY8" fmla="*/ 31673 h 311691"/>
                <a:gd name="connsiteX9" fmla="*/ 166009 w 164949"/>
                <a:gd name="connsiteY9" fmla="*/ 22536 h 311691"/>
                <a:gd name="connsiteX10" fmla="*/ 166009 w 164949"/>
                <a:gd name="connsiteY10" fmla="*/ 9554 h 311691"/>
                <a:gd name="connsiteX11" fmla="*/ 157351 w 164949"/>
                <a:gd name="connsiteY11" fmla="*/ 897 h 311691"/>
                <a:gd name="connsiteX12" fmla="*/ 56360 w 164949"/>
                <a:gd name="connsiteY12" fmla="*/ 98997 h 311691"/>
                <a:gd name="connsiteX13" fmla="*/ 56360 w 164949"/>
                <a:gd name="connsiteY13" fmla="*/ 224997 h 311691"/>
                <a:gd name="connsiteX14" fmla="*/ 10670 w 164949"/>
                <a:gd name="connsiteY14" fmla="*/ 224997 h 311691"/>
                <a:gd name="connsiteX15" fmla="*/ 2017 w 164949"/>
                <a:gd name="connsiteY15" fmla="*/ 233650 h 311691"/>
                <a:gd name="connsiteX16" fmla="*/ 2017 w 164949"/>
                <a:gd name="connsiteY16" fmla="*/ 246157 h 311691"/>
                <a:gd name="connsiteX17" fmla="*/ 10670 w 164949"/>
                <a:gd name="connsiteY17" fmla="*/ 254815 h 311691"/>
                <a:gd name="connsiteX18" fmla="*/ 56360 w 164949"/>
                <a:gd name="connsiteY18" fmla="*/ 254815 h 311691"/>
                <a:gd name="connsiteX19" fmla="*/ 56360 w 164949"/>
                <a:gd name="connsiteY19" fmla="*/ 303865 h 311691"/>
                <a:gd name="connsiteX20" fmla="*/ 65018 w 164949"/>
                <a:gd name="connsiteY20" fmla="*/ 312523 h 311691"/>
                <a:gd name="connsiteX21" fmla="*/ 79921 w 164949"/>
                <a:gd name="connsiteY21" fmla="*/ 312523 h 311691"/>
                <a:gd name="connsiteX22" fmla="*/ 88579 w 164949"/>
                <a:gd name="connsiteY22" fmla="*/ 303865 h 31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949" h="311691">
                  <a:moveTo>
                    <a:pt x="88579" y="303865"/>
                  </a:moveTo>
                  <a:lnTo>
                    <a:pt x="88579" y="254815"/>
                  </a:lnTo>
                  <a:lnTo>
                    <a:pt x="158315" y="254815"/>
                  </a:lnTo>
                  <a:cubicBezTo>
                    <a:pt x="164560" y="254815"/>
                    <a:pt x="166967" y="252887"/>
                    <a:pt x="166967" y="246157"/>
                  </a:cubicBezTo>
                  <a:lnTo>
                    <a:pt x="166967" y="233650"/>
                  </a:lnTo>
                  <a:cubicBezTo>
                    <a:pt x="166967" y="227404"/>
                    <a:pt x="164560" y="224997"/>
                    <a:pt x="158315" y="224997"/>
                  </a:cubicBezTo>
                  <a:lnTo>
                    <a:pt x="88579" y="224997"/>
                  </a:lnTo>
                  <a:lnTo>
                    <a:pt x="88579" y="99960"/>
                  </a:lnTo>
                  <a:cubicBezTo>
                    <a:pt x="88579" y="42732"/>
                    <a:pt x="105410" y="31673"/>
                    <a:pt x="157351" y="31673"/>
                  </a:cubicBezTo>
                  <a:cubicBezTo>
                    <a:pt x="164081" y="31673"/>
                    <a:pt x="166009" y="29266"/>
                    <a:pt x="166009" y="22536"/>
                  </a:cubicBezTo>
                  <a:lnTo>
                    <a:pt x="166009" y="9554"/>
                  </a:lnTo>
                  <a:cubicBezTo>
                    <a:pt x="166009" y="2819"/>
                    <a:pt x="164081" y="897"/>
                    <a:pt x="157351" y="897"/>
                  </a:cubicBezTo>
                  <a:cubicBezTo>
                    <a:pt x="83286" y="-546"/>
                    <a:pt x="56360" y="21572"/>
                    <a:pt x="56360" y="98997"/>
                  </a:cubicBezTo>
                  <a:lnTo>
                    <a:pt x="56360" y="224997"/>
                  </a:lnTo>
                  <a:lnTo>
                    <a:pt x="10670" y="224997"/>
                  </a:lnTo>
                  <a:cubicBezTo>
                    <a:pt x="4424" y="224997"/>
                    <a:pt x="2017" y="227404"/>
                    <a:pt x="2017" y="233650"/>
                  </a:cubicBezTo>
                  <a:lnTo>
                    <a:pt x="2017" y="246157"/>
                  </a:lnTo>
                  <a:cubicBezTo>
                    <a:pt x="2017" y="252887"/>
                    <a:pt x="4424" y="254815"/>
                    <a:pt x="10670" y="254815"/>
                  </a:cubicBezTo>
                  <a:lnTo>
                    <a:pt x="56360" y="254815"/>
                  </a:lnTo>
                  <a:lnTo>
                    <a:pt x="56360" y="303865"/>
                  </a:lnTo>
                  <a:cubicBezTo>
                    <a:pt x="56360" y="310595"/>
                    <a:pt x="58761" y="312523"/>
                    <a:pt x="65018" y="312523"/>
                  </a:cubicBezTo>
                  <a:lnTo>
                    <a:pt x="79921" y="312523"/>
                  </a:lnTo>
                  <a:cubicBezTo>
                    <a:pt x="86651" y="312523"/>
                    <a:pt x="88579" y="310595"/>
                    <a:pt x="88579" y="303865"/>
                  </a:cubicBezTo>
                </a:path>
              </a:pathLst>
            </a:custGeom>
            <a:grpFill/>
            <a:ln w="5441" cap="flat">
              <a:noFill/>
              <a:prstDash val="solid"/>
              <a:miter/>
            </a:ln>
          </p:spPr>
          <p:txBody>
            <a:bodyPr rtlCol="0" anchor="ctr"/>
            <a:lstStyle/>
            <a:p>
              <a:endParaRPr lang="es-CO"/>
            </a:p>
          </p:txBody>
        </p:sp>
        <p:sp>
          <p:nvSpPr>
            <p:cNvPr id="44" name="Forma libre: forma 43">
              <a:extLst>
                <a:ext uri="{FF2B5EF4-FFF2-40B4-BE49-F238E27FC236}">
                  <a16:creationId xmlns:a16="http://schemas.microsoft.com/office/drawing/2014/main" id="{E55B43B6-D1A4-459B-8E49-88B9828D2F65}"/>
                </a:ext>
              </a:extLst>
            </p:cNvPr>
            <p:cNvSpPr/>
            <p:nvPr/>
          </p:nvSpPr>
          <p:spPr>
            <a:xfrm flipV="1">
              <a:off x="9958186" y="4696467"/>
              <a:ext cx="213041" cy="261133"/>
            </a:xfrm>
            <a:custGeom>
              <a:avLst/>
              <a:gdLst>
                <a:gd name="connsiteX0" fmla="*/ 108348 w 213041"/>
                <a:gd name="connsiteY0" fmla="*/ 234067 h 261133"/>
                <a:gd name="connsiteX1" fmla="*/ 34288 w 213041"/>
                <a:gd name="connsiteY1" fmla="*/ 164336 h 261133"/>
                <a:gd name="connsiteX2" fmla="*/ 34288 w 213041"/>
                <a:gd name="connsiteY2" fmla="*/ 147505 h 261133"/>
                <a:gd name="connsiteX3" fmla="*/ 182887 w 213041"/>
                <a:gd name="connsiteY3" fmla="*/ 147505 h 261133"/>
                <a:gd name="connsiteX4" fmla="*/ 182887 w 213041"/>
                <a:gd name="connsiteY4" fmla="*/ 164336 h 261133"/>
                <a:gd name="connsiteX5" fmla="*/ 108348 w 213041"/>
                <a:gd name="connsiteY5" fmla="*/ 234067 h 261133"/>
                <a:gd name="connsiteX6" fmla="*/ 108348 w 213041"/>
                <a:gd name="connsiteY6" fmla="*/ 261962 h 261133"/>
                <a:gd name="connsiteX7" fmla="*/ 215111 w 213041"/>
                <a:gd name="connsiteY7" fmla="*/ 162414 h 261133"/>
                <a:gd name="connsiteX8" fmla="*/ 215111 w 213041"/>
                <a:gd name="connsiteY8" fmla="*/ 135962 h 261133"/>
                <a:gd name="connsiteX9" fmla="*/ 200681 w 213041"/>
                <a:gd name="connsiteY9" fmla="*/ 122496 h 261133"/>
                <a:gd name="connsiteX10" fmla="*/ 34288 w 213041"/>
                <a:gd name="connsiteY10" fmla="*/ 122496 h 261133"/>
                <a:gd name="connsiteX11" fmla="*/ 34288 w 213041"/>
                <a:gd name="connsiteY11" fmla="*/ 94606 h 261133"/>
                <a:gd name="connsiteX12" fmla="*/ 106426 w 213041"/>
                <a:gd name="connsiteY12" fmla="*/ 28719 h 261133"/>
                <a:gd name="connsiteX13" fmla="*/ 181928 w 213041"/>
                <a:gd name="connsiteY13" fmla="*/ 68638 h 261133"/>
                <a:gd name="connsiteX14" fmla="*/ 195873 w 213041"/>
                <a:gd name="connsiteY14" fmla="*/ 72003 h 261133"/>
                <a:gd name="connsiteX15" fmla="*/ 205974 w 213041"/>
                <a:gd name="connsiteY15" fmla="*/ 66716 h 261133"/>
                <a:gd name="connsiteX16" fmla="*/ 209339 w 213041"/>
                <a:gd name="connsiteY16" fmla="*/ 52765 h 261133"/>
                <a:gd name="connsiteX17" fmla="*/ 106426 w 213041"/>
                <a:gd name="connsiteY17" fmla="*/ 829 h 261133"/>
                <a:gd name="connsiteX18" fmla="*/ 2070 w 213041"/>
                <a:gd name="connsiteY18" fmla="*/ 97971 h 261133"/>
                <a:gd name="connsiteX19" fmla="*/ 2070 w 213041"/>
                <a:gd name="connsiteY19" fmla="*/ 160487 h 261133"/>
                <a:gd name="connsiteX20" fmla="*/ 108348 w 213041"/>
                <a:gd name="connsiteY20" fmla="*/ 261962 h 2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041" h="261133">
                  <a:moveTo>
                    <a:pt x="108348" y="234067"/>
                  </a:moveTo>
                  <a:cubicBezTo>
                    <a:pt x="59298" y="234067"/>
                    <a:pt x="34288" y="207135"/>
                    <a:pt x="34288" y="164336"/>
                  </a:cubicBezTo>
                  <a:lnTo>
                    <a:pt x="34288" y="147505"/>
                  </a:lnTo>
                  <a:lnTo>
                    <a:pt x="182887" y="147505"/>
                  </a:lnTo>
                  <a:lnTo>
                    <a:pt x="182887" y="164336"/>
                  </a:lnTo>
                  <a:cubicBezTo>
                    <a:pt x="182887" y="207135"/>
                    <a:pt x="157888" y="234067"/>
                    <a:pt x="108348" y="234067"/>
                  </a:cubicBezTo>
                  <a:moveTo>
                    <a:pt x="108348" y="261962"/>
                  </a:moveTo>
                  <a:cubicBezTo>
                    <a:pt x="180485" y="261962"/>
                    <a:pt x="215111" y="220122"/>
                    <a:pt x="215111" y="162414"/>
                  </a:cubicBezTo>
                  <a:lnTo>
                    <a:pt x="215111" y="135962"/>
                  </a:lnTo>
                  <a:cubicBezTo>
                    <a:pt x="215111" y="127788"/>
                    <a:pt x="211261" y="122496"/>
                    <a:pt x="200681" y="122496"/>
                  </a:cubicBezTo>
                  <a:lnTo>
                    <a:pt x="34288" y="122496"/>
                  </a:lnTo>
                  <a:lnTo>
                    <a:pt x="34288" y="94606"/>
                  </a:lnTo>
                  <a:cubicBezTo>
                    <a:pt x="34288" y="53729"/>
                    <a:pt x="58813" y="28719"/>
                    <a:pt x="106426" y="28719"/>
                  </a:cubicBezTo>
                  <a:cubicBezTo>
                    <a:pt x="145865" y="28719"/>
                    <a:pt x="168462" y="44592"/>
                    <a:pt x="181928" y="68638"/>
                  </a:cubicBezTo>
                  <a:cubicBezTo>
                    <a:pt x="186257" y="74410"/>
                    <a:pt x="189622" y="75368"/>
                    <a:pt x="195873" y="72003"/>
                  </a:cubicBezTo>
                  <a:lnTo>
                    <a:pt x="205974" y="66716"/>
                  </a:lnTo>
                  <a:cubicBezTo>
                    <a:pt x="212225" y="63345"/>
                    <a:pt x="213189" y="59022"/>
                    <a:pt x="209339" y="52765"/>
                  </a:cubicBezTo>
                  <a:cubicBezTo>
                    <a:pt x="192508" y="22468"/>
                    <a:pt x="161732" y="829"/>
                    <a:pt x="106426" y="829"/>
                  </a:cubicBezTo>
                  <a:cubicBezTo>
                    <a:pt x="34288" y="829"/>
                    <a:pt x="2070" y="40263"/>
                    <a:pt x="2070" y="97971"/>
                  </a:cubicBezTo>
                  <a:lnTo>
                    <a:pt x="2070" y="160487"/>
                  </a:lnTo>
                  <a:cubicBezTo>
                    <a:pt x="2070" y="223972"/>
                    <a:pt x="38617" y="261962"/>
                    <a:pt x="108348" y="261962"/>
                  </a:cubicBezTo>
                </a:path>
              </a:pathLst>
            </a:custGeom>
            <a:grpFill/>
            <a:ln w="5441" cap="flat">
              <a:noFill/>
              <a:prstDash val="solid"/>
              <a:miter/>
            </a:ln>
          </p:spPr>
          <p:txBody>
            <a:bodyPr rtlCol="0" anchor="ctr"/>
            <a:lstStyle/>
            <a:p>
              <a:endParaRPr lang="es-CO"/>
            </a:p>
          </p:txBody>
        </p:sp>
      </p:grpSp>
      <p:pic>
        <p:nvPicPr>
          <p:cNvPr id="45" name="Imagen 44">
            <a:extLst>
              <a:ext uri="{FF2B5EF4-FFF2-40B4-BE49-F238E27FC236}">
                <a16:creationId xmlns:a16="http://schemas.microsoft.com/office/drawing/2014/main" id="{1B8BCFF7-19A9-4A1B-BFD3-33E1B0CB204B}"/>
              </a:ext>
            </a:extLst>
          </p:cNvPr>
          <p:cNvPicPr>
            <a:picLocks noChangeAspect="1"/>
          </p:cNvPicPr>
          <p:nvPr userDrawn="1"/>
        </p:nvPicPr>
        <p:blipFill>
          <a:blip r:embed="rId3"/>
          <a:stretch>
            <a:fillRect/>
          </a:stretch>
        </p:blipFill>
        <p:spPr>
          <a:xfrm>
            <a:off x="11584049" y="5495485"/>
            <a:ext cx="101275" cy="972240"/>
          </a:xfrm>
          <a:prstGeom prst="rect">
            <a:avLst/>
          </a:prstGeom>
        </p:spPr>
      </p:pic>
    </p:spTree>
    <p:extLst>
      <p:ext uri="{BB962C8B-B14F-4D97-AF65-F5344CB8AC3E}">
        <p14:creationId xmlns:p14="http://schemas.microsoft.com/office/powerpoint/2010/main" val="110890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a de Conteni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18;p12">
            <a:extLst>
              <a:ext uri="{FF2B5EF4-FFF2-40B4-BE49-F238E27FC236}">
                <a16:creationId xmlns:a16="http://schemas.microsoft.com/office/drawing/2014/main" id="{C150FF98-106F-4BBE-AB26-49E655604F81}"/>
              </a:ext>
            </a:extLst>
          </p:cNvPr>
          <p:cNvSpPr txBox="1">
            <a:spLocks noGrp="1"/>
          </p:cNvSpPr>
          <p:nvPr>
            <p:ph type="body" idx="1" hasCustomPrompt="1"/>
          </p:nvPr>
        </p:nvSpPr>
        <p:spPr>
          <a:xfrm>
            <a:off x="653143" y="1371600"/>
            <a:ext cx="10994571" cy="4919663"/>
          </a:xfrm>
          <a:prstGeom prst="rect">
            <a:avLst/>
          </a:prstGeom>
          <a:noFill/>
          <a:ln>
            <a:noFill/>
          </a:ln>
        </p:spPr>
        <p:txBody>
          <a:bodyPr spcFirstLastPara="1" wrap="square" lIns="91425" tIns="45700" rIns="91425" bIns="45700" anchor="t" anchorCtr="0">
            <a:normAutofit/>
          </a:bodyPr>
          <a:lstStyle>
            <a:lvl1pPr marL="628650" lvl="0" indent="-514350" algn="l">
              <a:lnSpc>
                <a:spcPct val="90000"/>
              </a:lnSpc>
              <a:spcBef>
                <a:spcPts val="1000"/>
              </a:spcBef>
              <a:spcAft>
                <a:spcPts val="0"/>
              </a:spcAft>
              <a:buClr>
                <a:schemeClr val="dk1"/>
              </a:buClr>
              <a:buSzPts val="1800"/>
              <a:buFont typeface="+mj-lt"/>
              <a:buAutoNum type="romanUcPeriod"/>
              <a:defRPr sz="2000">
                <a:latin typeface="Nunito Light" panose="00000400000000000000" pitchFamily="2" charset="0"/>
              </a:defRPr>
            </a:lvl1pPr>
            <a:lvl2pPr marL="971550" lvl="1" indent="-400050" algn="l">
              <a:lnSpc>
                <a:spcPct val="90000"/>
              </a:lnSpc>
              <a:spcBef>
                <a:spcPts val="500"/>
              </a:spcBef>
              <a:spcAft>
                <a:spcPts val="0"/>
              </a:spcAft>
              <a:buClr>
                <a:schemeClr val="dk1"/>
              </a:buClr>
              <a:buSzPts val="1800"/>
              <a:buFont typeface="+mj-lt"/>
              <a:buAutoNum type="alphaLcPeriod"/>
              <a:defRPr sz="1800">
                <a:latin typeface="Nunito Light" panose="00000400000000000000" pitchFamily="2" charset="0"/>
              </a:defRPr>
            </a:lvl2pPr>
            <a:lvl3pPr marL="1028700" lvl="2" indent="0" algn="l">
              <a:lnSpc>
                <a:spcPct val="90000"/>
              </a:lnSpc>
              <a:spcBef>
                <a:spcPts val="500"/>
              </a:spcBef>
              <a:spcAft>
                <a:spcPts val="0"/>
              </a:spcAft>
              <a:buClr>
                <a:schemeClr val="dk1"/>
              </a:buClr>
              <a:buSzPts val="1800"/>
              <a:buFont typeface="Courier New" panose="02070309020205020404" pitchFamily="49" charset="0"/>
              <a:buNone/>
              <a:defRPr sz="1600">
                <a:latin typeface="Nunito Light" panose="00000400000000000000" pitchFamily="2" charset="0"/>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Tema 1</a:t>
            </a:r>
          </a:p>
          <a:p>
            <a:pPr lvl="0"/>
            <a:r>
              <a:rPr lang="es-ES"/>
              <a:t>Tema 2</a:t>
            </a:r>
          </a:p>
          <a:p>
            <a:pPr lvl="1"/>
            <a:r>
              <a:rPr lang="es-ES"/>
              <a:t>Subtema 2.1</a:t>
            </a:r>
          </a:p>
          <a:p>
            <a:pPr lvl="0"/>
            <a:endParaRPr lang="es-ES"/>
          </a:p>
          <a:p>
            <a:pPr lvl="2"/>
            <a:endParaRPr lang="es-ES"/>
          </a:p>
          <a:p>
            <a:pPr lvl="3"/>
            <a:endParaRPr lang="es-ES"/>
          </a:p>
          <a:p>
            <a:pPr lvl="1"/>
            <a:endParaRPr lang="es-ES"/>
          </a:p>
        </p:txBody>
      </p:sp>
      <p:sp>
        <p:nvSpPr>
          <p:cNvPr id="9" name="Título 3">
            <a:extLst>
              <a:ext uri="{FF2B5EF4-FFF2-40B4-BE49-F238E27FC236}">
                <a16:creationId xmlns:a16="http://schemas.microsoft.com/office/drawing/2014/main" id="{A4F281DB-1620-4253-9B95-6140B2069DE6}"/>
              </a:ext>
            </a:extLst>
          </p:cNvPr>
          <p:cNvSpPr>
            <a:spLocks noGrp="1"/>
          </p:cNvSpPr>
          <p:nvPr>
            <p:ph type="title" hasCustomPrompt="1"/>
          </p:nvPr>
        </p:nvSpPr>
        <p:spPr>
          <a:xfrm>
            <a:off x="133004" y="408740"/>
            <a:ext cx="4286106" cy="315994"/>
          </a:xfrm>
        </p:spPr>
        <p:txBody>
          <a:bodyPr lIns="0" tIns="0" rIns="0" bIns="0">
            <a:normAutofit/>
          </a:bodyPr>
          <a:lstStyle>
            <a:lvl1pPr>
              <a:defRPr sz="2400" b="1">
                <a:solidFill>
                  <a:schemeClr val="bg1"/>
                </a:solidFill>
                <a:latin typeface="Nunito" panose="00000500000000000000" pitchFamily="2" charset="0"/>
              </a:defRPr>
            </a:lvl1pPr>
          </a:lstStyle>
          <a:p>
            <a:r>
              <a:rPr lang="es-ES"/>
              <a:t>Tabla de contenido</a:t>
            </a:r>
            <a:endParaRPr lang="es-CO"/>
          </a:p>
        </p:txBody>
      </p:sp>
    </p:spTree>
    <p:extLst>
      <p:ext uri="{BB962C8B-B14F-4D97-AF65-F5344CB8AC3E}">
        <p14:creationId xmlns:p14="http://schemas.microsoft.com/office/powerpoint/2010/main" val="48498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Agenda - Orden del día">
    <p:spTree>
      <p:nvGrpSpPr>
        <p:cNvPr id="1" name=""/>
        <p:cNvGrpSpPr/>
        <p:nvPr/>
      </p:nvGrpSpPr>
      <p:grpSpPr>
        <a:xfrm>
          <a:off x="0" y="0"/>
          <a:ext cx="0" cy="0"/>
          <a:chOff x="0" y="0"/>
          <a:chExt cx="0" cy="0"/>
        </a:xfrm>
      </p:grpSpPr>
      <p:sp>
        <p:nvSpPr>
          <p:cNvPr id="2" name="Title 1"/>
          <p:cNvSpPr>
            <a:spLocks noGrp="1"/>
          </p:cNvSpPr>
          <p:nvPr>
            <p:ph type="title"/>
          </p:nvPr>
        </p:nvSpPr>
        <p:spPr>
          <a:xfrm>
            <a:off x="1344706" y="655770"/>
            <a:ext cx="5168153" cy="1074642"/>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344706" y="1990166"/>
            <a:ext cx="10009095" cy="3429000"/>
          </a:xfrm>
        </p:spPr>
        <p:txBody>
          <a:bodyPr/>
          <a:lstStyle>
            <a:lvl1pPr marL="514350" indent="-514350">
              <a:buFont typeface="+mj-lt"/>
              <a:buAutoNum type="romanUcPeriod"/>
              <a:defRPr i="0">
                <a:solidFill>
                  <a:schemeClr val="bg2">
                    <a:lumMod val="25000"/>
                  </a:schemeClr>
                </a:solidFill>
              </a:defRPr>
            </a:lvl1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s-CO"/>
          </a:p>
        </p:txBody>
      </p:sp>
      <p:sp>
        <p:nvSpPr>
          <p:cNvPr id="6" name="Slide Number Placeholder 5"/>
          <p:cNvSpPr>
            <a:spLocks noGrp="1"/>
          </p:cNvSpPr>
          <p:nvPr>
            <p:ph type="sldNum" sz="quarter" idx="12"/>
          </p:nvPr>
        </p:nvSpPr>
        <p:spPr/>
        <p:txBody>
          <a:bodyPr/>
          <a:lstStyle/>
          <a:p>
            <a:fld id="{F2E67AE3-78D1-4B85-B143-99C273AFF6CC}" type="slidenum">
              <a:rPr lang="es-CO" smtClean="0"/>
              <a:t>‹Nº›</a:t>
            </a:fld>
            <a:endParaRPr lang="es-CO"/>
          </a:p>
        </p:txBody>
      </p:sp>
    </p:spTree>
    <p:extLst>
      <p:ext uri="{BB962C8B-B14F-4D97-AF65-F5344CB8AC3E}">
        <p14:creationId xmlns:p14="http://schemas.microsoft.com/office/powerpoint/2010/main" val="320365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o fon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2">
            <a:extLst>
              <a:ext uri="{FF2B5EF4-FFF2-40B4-BE49-F238E27FC236}">
                <a16:creationId xmlns:a16="http://schemas.microsoft.com/office/drawing/2014/main" id="{0B5A02BC-3E5B-4C9E-B017-E1B13656EA3A}"/>
              </a:ext>
            </a:extLst>
          </p:cNvPr>
          <p:cNvSpPr>
            <a:spLocks noGrp="1"/>
          </p:cNvSpPr>
          <p:nvPr>
            <p:ph type="sldNum" idx="4"/>
          </p:nvPr>
        </p:nvSpPr>
        <p:spPr>
          <a:xfrm>
            <a:off x="9111116" y="6317850"/>
            <a:ext cx="2743200" cy="365125"/>
          </a:xfrm>
          <a:prstGeom prst="rect">
            <a:avLst/>
          </a:prstGeom>
          <a:noFill/>
          <a:ln>
            <a:noFill/>
          </a:ln>
        </p:spPr>
        <p:txBody>
          <a:bodyPr spcFirstLastPara="1" wrap="square" lIns="91425" tIns="45700" rIns="91425" bIns="45700" anchor="ctr" anchorCtr="0">
            <a:noAutofit/>
          </a:bodyPr>
          <a:lstStyle>
            <a:lvl1pPr>
              <a:defRPr lang="es-CO" sz="1200" b="1" i="0" u="none" strike="noStrike" cap="none" smtClean="0">
                <a:solidFill>
                  <a:schemeClr val="tx1">
                    <a:lumMod val="75000"/>
                    <a:lumOff val="25000"/>
                  </a:schemeClr>
                </a:solidFill>
                <a:latin typeface="Nunito" panose="00000500000000000000" pitchFamily="2" charset="0"/>
                <a:ea typeface="Nunito" panose="00000500000000000000" pitchFamily="2" charset="0"/>
                <a:cs typeface="Calibri"/>
              </a:defRPr>
            </a:lvl1pPr>
          </a:lstStyle>
          <a:p>
            <a:pPr algn="r"/>
            <a:fld id="{00000000-1234-1234-1234-123412341234}" type="slidenum">
              <a:rPr lang="es-CO" smtClean="0"/>
              <a:pPr algn="r"/>
              <a:t>‹Nº›</a:t>
            </a:fld>
            <a:endParaRPr lang="es-CO"/>
          </a:p>
        </p:txBody>
      </p:sp>
    </p:spTree>
    <p:extLst>
      <p:ext uri="{BB962C8B-B14F-4D97-AF65-F5344CB8AC3E}">
        <p14:creationId xmlns:p14="http://schemas.microsoft.com/office/powerpoint/2010/main" val="8314327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ítulos -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Marcador de número de diapositiva 12">
            <a:extLst>
              <a:ext uri="{FF2B5EF4-FFF2-40B4-BE49-F238E27FC236}">
                <a16:creationId xmlns:a16="http://schemas.microsoft.com/office/drawing/2014/main" id="{3B3F3EC4-9E57-45BB-BD36-59A012239FEB}"/>
              </a:ext>
            </a:extLst>
          </p:cNvPr>
          <p:cNvSpPr>
            <a:spLocks noGrp="1"/>
          </p:cNvSpPr>
          <p:nvPr>
            <p:ph type="sldNum" idx="4"/>
          </p:nvPr>
        </p:nvSpPr>
        <p:spPr>
          <a:xfrm>
            <a:off x="9111110" y="6317850"/>
            <a:ext cx="2743200" cy="365125"/>
          </a:xfrm>
          <a:prstGeom prst="rect">
            <a:avLst/>
          </a:prstGeom>
          <a:noFill/>
          <a:ln>
            <a:noFill/>
          </a:ln>
        </p:spPr>
        <p:txBody>
          <a:bodyPr spcFirstLastPara="1" wrap="square" lIns="91425" tIns="45700" rIns="91425" bIns="45700" anchor="ctr" anchorCtr="0">
            <a:noAutofit/>
          </a:bodyPr>
          <a:lstStyle>
            <a:lvl1pPr>
              <a:defRPr lang="es-CO" sz="1200" b="1" i="0" u="none" strike="noStrike" cap="none" smtClean="0">
                <a:solidFill>
                  <a:schemeClr val="tx1">
                    <a:lumMod val="75000"/>
                    <a:lumOff val="25000"/>
                  </a:schemeClr>
                </a:solidFill>
                <a:latin typeface="Nunito" panose="00000500000000000000" pitchFamily="2" charset="0"/>
                <a:ea typeface="Nunito" panose="00000500000000000000" pitchFamily="2" charset="0"/>
                <a:cs typeface="Calibri"/>
              </a:defRPr>
            </a:lvl1pPr>
          </a:lstStyle>
          <a:p>
            <a:pPr algn="r"/>
            <a:fld id="{00000000-1234-1234-1234-123412341234}" type="slidenum">
              <a:rPr lang="es-CO" smtClean="0"/>
              <a:pPr algn="r"/>
              <a:t>‹Nº›</a:t>
            </a:fld>
            <a:endParaRPr lang="es-CO"/>
          </a:p>
        </p:txBody>
      </p:sp>
      <p:sp>
        <p:nvSpPr>
          <p:cNvPr id="6" name="Google Shape;19;p12">
            <a:extLst>
              <a:ext uri="{FF2B5EF4-FFF2-40B4-BE49-F238E27FC236}">
                <a16:creationId xmlns:a16="http://schemas.microsoft.com/office/drawing/2014/main" id="{C518B4D4-0BBB-4E01-951E-8F9E93BCFEA8}"/>
              </a:ext>
            </a:extLst>
          </p:cNvPr>
          <p:cNvSpPr/>
          <p:nvPr userDrawn="1"/>
        </p:nvSpPr>
        <p:spPr>
          <a:xfrm rot="16200000">
            <a:off x="5230157" y="551062"/>
            <a:ext cx="330364" cy="45719"/>
          </a:xfrm>
          <a:prstGeom prst="rect">
            <a:avLst/>
          </a:prstGeom>
          <a:solidFill>
            <a:srgbClr val="AD16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7" name="Título 3">
            <a:extLst>
              <a:ext uri="{FF2B5EF4-FFF2-40B4-BE49-F238E27FC236}">
                <a16:creationId xmlns:a16="http://schemas.microsoft.com/office/drawing/2014/main" id="{3DC7B1BF-A3B1-4768-8252-C0950A40053A}"/>
              </a:ext>
            </a:extLst>
          </p:cNvPr>
          <p:cNvSpPr>
            <a:spLocks noGrp="1"/>
          </p:cNvSpPr>
          <p:nvPr>
            <p:ph type="title"/>
          </p:nvPr>
        </p:nvSpPr>
        <p:spPr>
          <a:xfrm>
            <a:off x="133004" y="408740"/>
            <a:ext cx="5154022"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Haga clic para modificar el estilo de título del patrón</a:t>
            </a:r>
            <a:endParaRPr lang="es-CO"/>
          </a:p>
        </p:txBody>
      </p:sp>
      <p:sp>
        <p:nvSpPr>
          <p:cNvPr id="8" name="Marcador de texto 9">
            <a:extLst>
              <a:ext uri="{FF2B5EF4-FFF2-40B4-BE49-F238E27FC236}">
                <a16:creationId xmlns:a16="http://schemas.microsoft.com/office/drawing/2014/main" id="{8CC695B3-F491-4AD4-9CFD-32C60C104F08}"/>
              </a:ext>
            </a:extLst>
          </p:cNvPr>
          <p:cNvSpPr>
            <a:spLocks noGrp="1"/>
          </p:cNvSpPr>
          <p:nvPr>
            <p:ph type="body" sz="quarter" idx="10" hasCustomPrompt="1"/>
          </p:nvPr>
        </p:nvSpPr>
        <p:spPr>
          <a:xfrm>
            <a:off x="5503652" y="408740"/>
            <a:ext cx="4678861" cy="315994"/>
          </a:xfrm>
          <a:prstGeom prst="rect">
            <a:avLst/>
          </a:prstGeom>
          <a:noFill/>
          <a:ln>
            <a:noFill/>
          </a:ln>
        </p:spPr>
        <p:txBody>
          <a:bodyPr spcFirstLastPara="1" wrap="square" lIns="0" tIns="0" rIns="0" bIns="0" anchor="ctr" anchorCtr="0">
            <a:noAutofit/>
          </a:bodyPr>
          <a:lstStyle>
            <a:lvl1pPr>
              <a:defRPr lang="es-ES" sz="2400" b="1" dirty="0" smtClean="0">
                <a:solidFill>
                  <a:schemeClr val="bg1"/>
                </a:solidFill>
                <a:latin typeface="Nunito Light" panose="00000400000000000000" pitchFamily="2" charset="0"/>
              </a:defRPr>
            </a:lvl1pPr>
          </a:lstStyle>
          <a:p>
            <a:pPr lvl="0">
              <a:spcBef>
                <a:spcPts val="0"/>
              </a:spcBef>
              <a:buSzPts val="4400"/>
              <a:buFont typeface="Calibri"/>
              <a:buNone/>
            </a:pPr>
            <a:r>
              <a:rPr lang="es-ES"/>
              <a:t>Subtema</a:t>
            </a:r>
          </a:p>
        </p:txBody>
      </p:sp>
    </p:spTree>
    <p:extLst>
      <p:ext uri="{BB962C8B-B14F-4D97-AF65-F5344CB8AC3E}">
        <p14:creationId xmlns:p14="http://schemas.microsoft.com/office/powerpoint/2010/main" val="3536667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ítulos -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18;p12">
            <a:extLst>
              <a:ext uri="{FF2B5EF4-FFF2-40B4-BE49-F238E27FC236}">
                <a16:creationId xmlns:a16="http://schemas.microsoft.com/office/drawing/2014/main" id="{7A6FC92F-369C-453D-95BD-6E6B070E6B45}"/>
              </a:ext>
            </a:extLst>
          </p:cNvPr>
          <p:cNvSpPr txBox="1">
            <a:spLocks noGrp="1"/>
          </p:cNvSpPr>
          <p:nvPr>
            <p:ph type="body" idx="1" hasCustomPrompt="1"/>
          </p:nvPr>
        </p:nvSpPr>
        <p:spPr>
          <a:xfrm>
            <a:off x="345032" y="1282149"/>
            <a:ext cx="11506386" cy="50068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15" name="Marcador de número de diapositiva 12">
            <a:extLst>
              <a:ext uri="{FF2B5EF4-FFF2-40B4-BE49-F238E27FC236}">
                <a16:creationId xmlns:a16="http://schemas.microsoft.com/office/drawing/2014/main" id="{3B3F3EC4-9E57-45BB-BD36-59A012239FEB}"/>
              </a:ext>
            </a:extLst>
          </p:cNvPr>
          <p:cNvSpPr>
            <a:spLocks noGrp="1"/>
          </p:cNvSpPr>
          <p:nvPr>
            <p:ph type="sldNum" idx="4"/>
          </p:nvPr>
        </p:nvSpPr>
        <p:spPr>
          <a:xfrm>
            <a:off x="9111112" y="6317850"/>
            <a:ext cx="2743200" cy="365125"/>
          </a:xfrm>
          <a:prstGeom prst="rect">
            <a:avLst/>
          </a:prstGeom>
          <a:noFill/>
          <a:ln>
            <a:noFill/>
          </a:ln>
        </p:spPr>
        <p:txBody>
          <a:bodyPr spcFirstLastPara="1" wrap="square" lIns="91425" tIns="45700" rIns="91425" bIns="45700" anchor="ctr" anchorCtr="0">
            <a:noAutofit/>
          </a:bodyPr>
          <a:lstStyle>
            <a:lvl1pPr>
              <a:defRPr lang="es-CO" sz="1200" b="1" i="0" u="none" strike="noStrike" cap="none" smtClean="0">
                <a:solidFill>
                  <a:schemeClr val="tx1">
                    <a:lumMod val="75000"/>
                    <a:lumOff val="25000"/>
                  </a:schemeClr>
                </a:solidFill>
                <a:latin typeface="Nunito" panose="00000500000000000000" pitchFamily="2" charset="0"/>
                <a:ea typeface="Nunito" panose="00000500000000000000" pitchFamily="2" charset="0"/>
                <a:cs typeface="Calibri"/>
              </a:defRPr>
            </a:lvl1pPr>
          </a:lstStyle>
          <a:p>
            <a:pPr algn="r"/>
            <a:fld id="{00000000-1234-1234-1234-123412341234}" type="slidenum">
              <a:rPr lang="es-CO" smtClean="0"/>
              <a:pPr algn="r"/>
              <a:t>‹Nº›</a:t>
            </a:fld>
            <a:endParaRPr lang="es-CO"/>
          </a:p>
        </p:txBody>
      </p:sp>
      <p:sp>
        <p:nvSpPr>
          <p:cNvPr id="5" name="Google Shape;19;p12">
            <a:extLst>
              <a:ext uri="{FF2B5EF4-FFF2-40B4-BE49-F238E27FC236}">
                <a16:creationId xmlns:a16="http://schemas.microsoft.com/office/drawing/2014/main" id="{A55BF318-C004-5B13-D9DD-AA927DF8FBF5}"/>
              </a:ext>
            </a:extLst>
          </p:cNvPr>
          <p:cNvSpPr/>
          <p:nvPr userDrawn="1"/>
        </p:nvSpPr>
        <p:spPr>
          <a:xfrm rot="16200000">
            <a:off x="5230157" y="551062"/>
            <a:ext cx="330364" cy="45719"/>
          </a:xfrm>
          <a:prstGeom prst="rect">
            <a:avLst/>
          </a:prstGeom>
          <a:solidFill>
            <a:srgbClr val="AD16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6" name="Título 3">
            <a:extLst>
              <a:ext uri="{FF2B5EF4-FFF2-40B4-BE49-F238E27FC236}">
                <a16:creationId xmlns:a16="http://schemas.microsoft.com/office/drawing/2014/main" id="{D24B0423-A2F2-613E-BD9B-15D44FF86CA9}"/>
              </a:ext>
            </a:extLst>
          </p:cNvPr>
          <p:cNvSpPr>
            <a:spLocks noGrp="1"/>
          </p:cNvSpPr>
          <p:nvPr>
            <p:ph type="title"/>
          </p:nvPr>
        </p:nvSpPr>
        <p:spPr>
          <a:xfrm>
            <a:off x="133004" y="408740"/>
            <a:ext cx="5154022"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Haga clic para modificar el estilo de título del patrón</a:t>
            </a:r>
            <a:endParaRPr lang="es-CO"/>
          </a:p>
        </p:txBody>
      </p:sp>
      <p:sp>
        <p:nvSpPr>
          <p:cNvPr id="7" name="Marcador de texto 9">
            <a:extLst>
              <a:ext uri="{FF2B5EF4-FFF2-40B4-BE49-F238E27FC236}">
                <a16:creationId xmlns:a16="http://schemas.microsoft.com/office/drawing/2014/main" id="{EA3A41D6-69A3-87C3-B525-CA3BA1D0A42A}"/>
              </a:ext>
            </a:extLst>
          </p:cNvPr>
          <p:cNvSpPr>
            <a:spLocks noGrp="1"/>
          </p:cNvSpPr>
          <p:nvPr>
            <p:ph type="body" sz="quarter" idx="10" hasCustomPrompt="1"/>
          </p:nvPr>
        </p:nvSpPr>
        <p:spPr>
          <a:xfrm>
            <a:off x="5503652" y="408740"/>
            <a:ext cx="4678861" cy="315994"/>
          </a:xfrm>
          <a:prstGeom prst="rect">
            <a:avLst/>
          </a:prstGeom>
          <a:noFill/>
          <a:ln>
            <a:noFill/>
          </a:ln>
        </p:spPr>
        <p:txBody>
          <a:bodyPr spcFirstLastPara="1" wrap="square" lIns="0" tIns="0" rIns="0" bIns="0" anchor="ctr" anchorCtr="0">
            <a:noAutofit/>
          </a:bodyPr>
          <a:lstStyle>
            <a:lvl1pPr>
              <a:defRPr lang="es-ES" sz="2400" b="1" dirty="0" smtClean="0">
                <a:solidFill>
                  <a:schemeClr val="bg1"/>
                </a:solidFill>
                <a:latin typeface="Nunito Light" panose="00000400000000000000" pitchFamily="2" charset="0"/>
              </a:defRPr>
            </a:lvl1pPr>
          </a:lstStyle>
          <a:p>
            <a:pPr lvl="0">
              <a:spcBef>
                <a:spcPts val="0"/>
              </a:spcBef>
              <a:buSzPts val="4400"/>
              <a:buFont typeface="Calibri"/>
              <a:buNone/>
            </a:pPr>
            <a:r>
              <a:rPr lang="es-ES"/>
              <a:t>Subtema</a:t>
            </a:r>
          </a:p>
        </p:txBody>
      </p:sp>
    </p:spTree>
    <p:extLst>
      <p:ext uri="{BB962C8B-B14F-4D97-AF65-F5344CB8AC3E}">
        <p14:creationId xmlns:p14="http://schemas.microsoft.com/office/powerpoint/2010/main" val="6184620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ítulos - Texto -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8;p12">
            <a:extLst>
              <a:ext uri="{FF2B5EF4-FFF2-40B4-BE49-F238E27FC236}">
                <a16:creationId xmlns:a16="http://schemas.microsoft.com/office/drawing/2014/main" id="{C639A12B-8E1A-4152-854F-939168944A8A}"/>
              </a:ext>
            </a:extLst>
          </p:cNvPr>
          <p:cNvSpPr txBox="1">
            <a:spLocks noGrp="1"/>
          </p:cNvSpPr>
          <p:nvPr>
            <p:ph type="body" idx="1" hasCustomPrompt="1"/>
          </p:nvPr>
        </p:nvSpPr>
        <p:spPr>
          <a:xfrm>
            <a:off x="353729" y="1260910"/>
            <a:ext cx="5461000" cy="50303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10" name="Marcador de número de diapositiva 12">
            <a:extLst>
              <a:ext uri="{FF2B5EF4-FFF2-40B4-BE49-F238E27FC236}">
                <a16:creationId xmlns:a16="http://schemas.microsoft.com/office/drawing/2014/main" id="{C3DCE8BD-2FDD-446D-B835-2597EBDE7224}"/>
              </a:ext>
            </a:extLst>
          </p:cNvPr>
          <p:cNvSpPr>
            <a:spLocks noGrp="1"/>
          </p:cNvSpPr>
          <p:nvPr>
            <p:ph type="sldNum" idx="13"/>
          </p:nvPr>
        </p:nvSpPr>
        <p:spPr>
          <a:xfrm>
            <a:off x="9111112" y="6327475"/>
            <a:ext cx="2743200" cy="365125"/>
          </a:xfrm>
        </p:spPr>
        <p:txBody>
          <a:bodyPr/>
          <a:lstStyle>
            <a:lvl1pPr algn="r">
              <a:defRPr/>
            </a:lvl1pPr>
          </a:lstStyle>
          <a:p>
            <a:fld id="{00000000-1234-1234-1234-123412341234}" type="slidenum">
              <a:rPr lang="es-CO" smtClean="0"/>
              <a:pPr/>
              <a:t>‹Nº›</a:t>
            </a:fld>
            <a:endParaRPr lang="es-CO"/>
          </a:p>
        </p:txBody>
      </p:sp>
      <p:sp>
        <p:nvSpPr>
          <p:cNvPr id="11" name="Google Shape;18;p12">
            <a:extLst>
              <a:ext uri="{FF2B5EF4-FFF2-40B4-BE49-F238E27FC236}">
                <a16:creationId xmlns:a16="http://schemas.microsoft.com/office/drawing/2014/main" id="{37E32CD1-3641-42CE-8B79-70D2B87550B6}"/>
              </a:ext>
            </a:extLst>
          </p:cNvPr>
          <p:cNvSpPr txBox="1">
            <a:spLocks noGrp="1"/>
          </p:cNvSpPr>
          <p:nvPr>
            <p:ph type="body" idx="14" hasCustomPrompt="1"/>
          </p:nvPr>
        </p:nvSpPr>
        <p:spPr>
          <a:xfrm>
            <a:off x="6377270" y="1276201"/>
            <a:ext cx="5461000" cy="50303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5" name="Google Shape;19;p12">
            <a:extLst>
              <a:ext uri="{FF2B5EF4-FFF2-40B4-BE49-F238E27FC236}">
                <a16:creationId xmlns:a16="http://schemas.microsoft.com/office/drawing/2014/main" id="{0AE9E3DC-F0FB-85C7-2F82-231CA13786E2}"/>
              </a:ext>
            </a:extLst>
          </p:cNvPr>
          <p:cNvSpPr/>
          <p:nvPr userDrawn="1"/>
        </p:nvSpPr>
        <p:spPr>
          <a:xfrm rot="16200000">
            <a:off x="5230157" y="551062"/>
            <a:ext cx="330364" cy="45719"/>
          </a:xfrm>
          <a:prstGeom prst="rect">
            <a:avLst/>
          </a:prstGeom>
          <a:solidFill>
            <a:srgbClr val="AD16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7" name="Título 3">
            <a:extLst>
              <a:ext uri="{FF2B5EF4-FFF2-40B4-BE49-F238E27FC236}">
                <a16:creationId xmlns:a16="http://schemas.microsoft.com/office/drawing/2014/main" id="{8875C152-9B13-C371-78A9-FFE5E80410A1}"/>
              </a:ext>
            </a:extLst>
          </p:cNvPr>
          <p:cNvSpPr>
            <a:spLocks noGrp="1"/>
          </p:cNvSpPr>
          <p:nvPr>
            <p:ph type="title"/>
          </p:nvPr>
        </p:nvSpPr>
        <p:spPr>
          <a:xfrm>
            <a:off x="133004" y="408740"/>
            <a:ext cx="5154022"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Haga clic para modificar el estilo de título del patrón</a:t>
            </a:r>
            <a:endParaRPr lang="es-CO"/>
          </a:p>
        </p:txBody>
      </p:sp>
      <p:sp>
        <p:nvSpPr>
          <p:cNvPr id="8" name="Marcador de texto 9">
            <a:extLst>
              <a:ext uri="{FF2B5EF4-FFF2-40B4-BE49-F238E27FC236}">
                <a16:creationId xmlns:a16="http://schemas.microsoft.com/office/drawing/2014/main" id="{4B31F9CA-6BD9-7CD0-049B-62F81A807281}"/>
              </a:ext>
            </a:extLst>
          </p:cNvPr>
          <p:cNvSpPr>
            <a:spLocks noGrp="1"/>
          </p:cNvSpPr>
          <p:nvPr>
            <p:ph type="body" sz="quarter" idx="10" hasCustomPrompt="1"/>
          </p:nvPr>
        </p:nvSpPr>
        <p:spPr>
          <a:xfrm>
            <a:off x="5503652" y="408740"/>
            <a:ext cx="4678861" cy="315994"/>
          </a:xfrm>
          <a:prstGeom prst="rect">
            <a:avLst/>
          </a:prstGeom>
          <a:noFill/>
          <a:ln>
            <a:noFill/>
          </a:ln>
        </p:spPr>
        <p:txBody>
          <a:bodyPr spcFirstLastPara="1" wrap="square" lIns="0" tIns="0" rIns="0" bIns="0" anchor="ctr" anchorCtr="0">
            <a:noAutofit/>
          </a:bodyPr>
          <a:lstStyle>
            <a:lvl1pPr>
              <a:defRPr lang="es-ES" sz="2400" b="1" dirty="0" smtClean="0">
                <a:solidFill>
                  <a:schemeClr val="bg1"/>
                </a:solidFill>
                <a:latin typeface="Nunito Light" panose="00000400000000000000" pitchFamily="2" charset="0"/>
              </a:defRPr>
            </a:lvl1pPr>
          </a:lstStyle>
          <a:p>
            <a:pPr lvl="0">
              <a:spcBef>
                <a:spcPts val="0"/>
              </a:spcBef>
              <a:buSzPts val="4400"/>
              <a:buFont typeface="Calibri"/>
              <a:buNone/>
            </a:pPr>
            <a:r>
              <a:rPr lang="es-ES"/>
              <a:t>Subtema</a:t>
            </a:r>
          </a:p>
        </p:txBody>
      </p:sp>
    </p:spTree>
    <p:extLst>
      <p:ext uri="{BB962C8B-B14F-4D97-AF65-F5344CB8AC3E}">
        <p14:creationId xmlns:p14="http://schemas.microsoft.com/office/powerpoint/2010/main" val="16925120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ítulos - Tab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Marcador de número de diapositiva 12">
            <a:extLst>
              <a:ext uri="{FF2B5EF4-FFF2-40B4-BE49-F238E27FC236}">
                <a16:creationId xmlns:a16="http://schemas.microsoft.com/office/drawing/2014/main" id="{C3DCE8BD-2FDD-446D-B835-2597EBDE7224}"/>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12" name="Marcador de tabla 2">
            <a:extLst>
              <a:ext uri="{FF2B5EF4-FFF2-40B4-BE49-F238E27FC236}">
                <a16:creationId xmlns:a16="http://schemas.microsoft.com/office/drawing/2014/main" id="{74E67319-F3B9-4047-890A-C270906CB7B7}"/>
              </a:ext>
            </a:extLst>
          </p:cNvPr>
          <p:cNvSpPr>
            <a:spLocks noGrp="1"/>
          </p:cNvSpPr>
          <p:nvPr>
            <p:ph type="tbl" sz="quarter" idx="11"/>
          </p:nvPr>
        </p:nvSpPr>
        <p:spPr>
          <a:xfrm>
            <a:off x="346510" y="1281480"/>
            <a:ext cx="11514220" cy="4984566"/>
          </a:xfrm>
          <a:prstGeom prst="rect">
            <a:avLst/>
          </a:prstGeom>
        </p:spPr>
        <p:txBody>
          <a:bodyPr>
            <a:normAutofit/>
          </a:bodyPr>
          <a:lstStyle>
            <a:lvl1pPr>
              <a:defRPr sz="2400">
                <a:latin typeface="Nunito Light" panose="00000400000000000000" pitchFamily="2" charset="0"/>
              </a:defRPr>
            </a:lvl1pPr>
          </a:lstStyle>
          <a:p>
            <a:r>
              <a:rPr lang="es-ES"/>
              <a:t>Haga clic en el icono para agregar una tabla</a:t>
            </a:r>
            <a:endParaRPr lang="es-CO"/>
          </a:p>
        </p:txBody>
      </p:sp>
      <p:sp>
        <p:nvSpPr>
          <p:cNvPr id="5" name="Google Shape;19;p12">
            <a:extLst>
              <a:ext uri="{FF2B5EF4-FFF2-40B4-BE49-F238E27FC236}">
                <a16:creationId xmlns:a16="http://schemas.microsoft.com/office/drawing/2014/main" id="{AE313B73-08F7-3E20-C01D-10C277EF5532}"/>
              </a:ext>
            </a:extLst>
          </p:cNvPr>
          <p:cNvSpPr/>
          <p:nvPr userDrawn="1"/>
        </p:nvSpPr>
        <p:spPr>
          <a:xfrm rot="16200000">
            <a:off x="5230157" y="551062"/>
            <a:ext cx="330364" cy="45719"/>
          </a:xfrm>
          <a:prstGeom prst="rect">
            <a:avLst/>
          </a:prstGeom>
          <a:solidFill>
            <a:srgbClr val="AD16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6" name="Título 3">
            <a:extLst>
              <a:ext uri="{FF2B5EF4-FFF2-40B4-BE49-F238E27FC236}">
                <a16:creationId xmlns:a16="http://schemas.microsoft.com/office/drawing/2014/main" id="{D889EC42-AF81-C420-7595-E4EE2A6DF6D7}"/>
              </a:ext>
            </a:extLst>
          </p:cNvPr>
          <p:cNvSpPr>
            <a:spLocks noGrp="1"/>
          </p:cNvSpPr>
          <p:nvPr>
            <p:ph type="title"/>
          </p:nvPr>
        </p:nvSpPr>
        <p:spPr>
          <a:xfrm>
            <a:off x="133004" y="408740"/>
            <a:ext cx="5154022"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Haga clic para modificar el estilo de título del patrón</a:t>
            </a:r>
            <a:endParaRPr lang="es-CO"/>
          </a:p>
        </p:txBody>
      </p:sp>
      <p:sp>
        <p:nvSpPr>
          <p:cNvPr id="7" name="Marcador de texto 9">
            <a:extLst>
              <a:ext uri="{FF2B5EF4-FFF2-40B4-BE49-F238E27FC236}">
                <a16:creationId xmlns:a16="http://schemas.microsoft.com/office/drawing/2014/main" id="{1AA3EFED-84B3-BFF2-BDF1-57640448DE5E}"/>
              </a:ext>
            </a:extLst>
          </p:cNvPr>
          <p:cNvSpPr>
            <a:spLocks noGrp="1"/>
          </p:cNvSpPr>
          <p:nvPr>
            <p:ph type="body" sz="quarter" idx="10" hasCustomPrompt="1"/>
          </p:nvPr>
        </p:nvSpPr>
        <p:spPr>
          <a:xfrm>
            <a:off x="5503652" y="408740"/>
            <a:ext cx="4678861" cy="315994"/>
          </a:xfrm>
          <a:prstGeom prst="rect">
            <a:avLst/>
          </a:prstGeom>
          <a:noFill/>
          <a:ln>
            <a:noFill/>
          </a:ln>
        </p:spPr>
        <p:txBody>
          <a:bodyPr spcFirstLastPara="1" wrap="square" lIns="0" tIns="0" rIns="0" bIns="0" anchor="ctr" anchorCtr="0">
            <a:noAutofit/>
          </a:bodyPr>
          <a:lstStyle>
            <a:lvl1pPr>
              <a:defRPr lang="es-ES" sz="2400" b="1" dirty="0" smtClean="0">
                <a:solidFill>
                  <a:schemeClr val="bg1"/>
                </a:solidFill>
                <a:latin typeface="Nunito Light" panose="00000400000000000000" pitchFamily="2" charset="0"/>
              </a:defRPr>
            </a:lvl1pPr>
          </a:lstStyle>
          <a:p>
            <a:pPr lvl="0">
              <a:spcBef>
                <a:spcPts val="0"/>
              </a:spcBef>
              <a:buSzPts val="4400"/>
              <a:buFont typeface="Calibri"/>
              <a:buNone/>
            </a:pPr>
            <a:r>
              <a:rPr lang="es-ES"/>
              <a:t>Subtema</a:t>
            </a:r>
          </a:p>
        </p:txBody>
      </p:sp>
    </p:spTree>
    <p:extLst>
      <p:ext uri="{BB962C8B-B14F-4D97-AF65-F5344CB8AC3E}">
        <p14:creationId xmlns:p14="http://schemas.microsoft.com/office/powerpoint/2010/main" val="37255344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Títulos - Texto - Tab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Marcador de tabla 2">
            <a:extLst>
              <a:ext uri="{FF2B5EF4-FFF2-40B4-BE49-F238E27FC236}">
                <a16:creationId xmlns:a16="http://schemas.microsoft.com/office/drawing/2014/main" id="{74E67319-F3B9-4047-890A-C270906CB7B7}"/>
              </a:ext>
            </a:extLst>
          </p:cNvPr>
          <p:cNvSpPr>
            <a:spLocks noGrp="1"/>
          </p:cNvSpPr>
          <p:nvPr>
            <p:ph type="tbl" sz="quarter" idx="11"/>
          </p:nvPr>
        </p:nvSpPr>
        <p:spPr>
          <a:xfrm>
            <a:off x="6377271" y="1284907"/>
            <a:ext cx="5461000" cy="5006357"/>
          </a:xfrm>
          <a:prstGeom prst="rect">
            <a:avLst/>
          </a:prstGeom>
        </p:spPr>
        <p:txBody>
          <a:bodyPr>
            <a:normAutofit/>
          </a:bodyPr>
          <a:lstStyle>
            <a:lvl1pPr>
              <a:defRPr sz="2400">
                <a:latin typeface="Nunito Light" panose="00000400000000000000" pitchFamily="2" charset="0"/>
              </a:defRPr>
            </a:lvl1pPr>
          </a:lstStyle>
          <a:p>
            <a:r>
              <a:rPr lang="es-ES"/>
              <a:t>Haga clic en el icono para agregar una tabla</a:t>
            </a:r>
            <a:endParaRPr lang="es-CO"/>
          </a:p>
        </p:txBody>
      </p:sp>
      <p:sp>
        <p:nvSpPr>
          <p:cNvPr id="8" name="Google Shape;18;p12">
            <a:extLst>
              <a:ext uri="{FF2B5EF4-FFF2-40B4-BE49-F238E27FC236}">
                <a16:creationId xmlns:a16="http://schemas.microsoft.com/office/drawing/2014/main" id="{E230CF65-4BE9-489D-9371-7AC03408359E}"/>
              </a:ext>
            </a:extLst>
          </p:cNvPr>
          <p:cNvSpPr txBox="1">
            <a:spLocks noGrp="1"/>
          </p:cNvSpPr>
          <p:nvPr>
            <p:ph type="body" idx="1" hasCustomPrompt="1"/>
          </p:nvPr>
        </p:nvSpPr>
        <p:spPr>
          <a:xfrm>
            <a:off x="353729" y="1260910"/>
            <a:ext cx="5461000" cy="50303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rial" panose="020B0604020202020204" pitchFamily="34" charset="0"/>
              <a:buChar char="•"/>
              <a:defRPr sz="2400">
                <a:latin typeface="Nunito Light" panose="00000400000000000000" pitchFamily="2" charset="0"/>
              </a:defRPr>
            </a:lvl1pPr>
            <a:lvl2pPr marL="914400" lvl="1" indent="-342900" algn="l">
              <a:lnSpc>
                <a:spcPct val="90000"/>
              </a:lnSpc>
              <a:spcBef>
                <a:spcPts val="500"/>
              </a:spcBef>
              <a:spcAft>
                <a:spcPts val="0"/>
              </a:spcAft>
              <a:buClr>
                <a:schemeClr val="dk1"/>
              </a:buClr>
              <a:buSzPts val="1800"/>
              <a:buFont typeface="Nunito Light" panose="00000400000000000000" pitchFamily="2" charset="0"/>
              <a:buChar char="-"/>
              <a:defRPr sz="2000">
                <a:latin typeface="Nunito Light" panose="00000400000000000000" pitchFamily="2" charset="0"/>
              </a:defRPr>
            </a:lvl2pPr>
            <a:lvl3pPr marL="1371600" lvl="2" indent="-342900" algn="l">
              <a:lnSpc>
                <a:spcPct val="90000"/>
              </a:lnSpc>
              <a:spcBef>
                <a:spcPts val="500"/>
              </a:spcBef>
              <a:spcAft>
                <a:spcPts val="0"/>
              </a:spcAft>
              <a:buClr>
                <a:schemeClr val="dk1"/>
              </a:buClr>
              <a:buSzPts val="1800"/>
              <a:buFont typeface="Courier New" panose="02070309020205020404" pitchFamily="49" charset="0"/>
              <a:buChar char="o"/>
              <a:defRPr sz="1800">
                <a:latin typeface="Nunito Light" panose="00000400000000000000" pitchFamily="2" charset="0"/>
              </a:defRPr>
            </a:lvl3pPr>
            <a:lvl4pPr marL="1771650" lvl="3" indent="-285750" algn="l">
              <a:lnSpc>
                <a:spcPct val="90000"/>
              </a:lnSpc>
              <a:spcBef>
                <a:spcPts val="500"/>
              </a:spcBef>
              <a:spcAft>
                <a:spcPts val="0"/>
              </a:spcAft>
              <a:buClr>
                <a:schemeClr val="dk1"/>
              </a:buClr>
              <a:buSzPts val="1800"/>
              <a:buFont typeface="Wingdings" panose="05000000000000000000" pitchFamily="2" charset="2"/>
              <a:buChar char="§"/>
              <a:defRPr sz="1600">
                <a:latin typeface="Nunito Light" panose="00000400000000000000" pitchFamily="2" charset="0"/>
              </a:defRPr>
            </a:lvl4pPr>
            <a:lvl5pPr marL="2286000" lvl="4" indent="-342900" algn="l">
              <a:lnSpc>
                <a:spcPct val="90000"/>
              </a:lnSpc>
              <a:spcBef>
                <a:spcPts val="500"/>
              </a:spcBef>
              <a:spcAft>
                <a:spcPts val="0"/>
              </a:spcAft>
              <a:buClr>
                <a:schemeClr val="dk1"/>
              </a:buClr>
              <a:buSzPts val="1800"/>
              <a:buChar char="•"/>
              <a:defRPr sz="1600">
                <a:latin typeface="Nunito Light" panose="00000400000000000000" pitchFamily="2" charset="0"/>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s-ES"/>
              <a:t>Nivel 1</a:t>
            </a:r>
          </a:p>
          <a:p>
            <a:pPr lvl="1"/>
            <a:r>
              <a:rPr lang="es-ES"/>
              <a:t>Nivel 2</a:t>
            </a:r>
          </a:p>
          <a:p>
            <a:pPr lvl="2"/>
            <a:r>
              <a:rPr lang="es-ES"/>
              <a:t>Nivel 3</a:t>
            </a:r>
          </a:p>
          <a:p>
            <a:pPr lvl="3"/>
            <a:r>
              <a:rPr lang="es-ES"/>
              <a:t>Nivel 4</a:t>
            </a:r>
          </a:p>
          <a:p>
            <a:pPr lvl="4"/>
            <a:r>
              <a:rPr lang="es-ES"/>
              <a:t>Nivel 5</a:t>
            </a:r>
          </a:p>
          <a:p>
            <a:pPr lvl="3"/>
            <a:endParaRPr lang="es-ES"/>
          </a:p>
          <a:p>
            <a:pPr lvl="2"/>
            <a:endParaRPr lang="es-ES"/>
          </a:p>
          <a:p>
            <a:pPr lvl="3"/>
            <a:endParaRPr lang="es-ES"/>
          </a:p>
          <a:p>
            <a:pPr lvl="1"/>
            <a:endParaRPr lang="es-ES"/>
          </a:p>
        </p:txBody>
      </p:sp>
      <p:sp>
        <p:nvSpPr>
          <p:cNvPr id="13" name="Marcador de número de diapositiva 12">
            <a:extLst>
              <a:ext uri="{FF2B5EF4-FFF2-40B4-BE49-F238E27FC236}">
                <a16:creationId xmlns:a16="http://schemas.microsoft.com/office/drawing/2014/main" id="{2F58C458-DAB2-4580-BE7C-AE66E61A3099}"/>
              </a:ext>
            </a:extLst>
          </p:cNvPr>
          <p:cNvSpPr>
            <a:spLocks noGrp="1"/>
          </p:cNvSpPr>
          <p:nvPr>
            <p:ph type="sldNum" idx="13"/>
          </p:nvPr>
        </p:nvSpPr>
        <p:spPr>
          <a:xfrm>
            <a:off x="9111116" y="6317850"/>
            <a:ext cx="2743200" cy="365125"/>
          </a:xfrm>
        </p:spPr>
        <p:txBody>
          <a:bodyPr/>
          <a:lstStyle>
            <a:lvl1pPr algn="r">
              <a:defRPr/>
            </a:lvl1pPr>
          </a:lstStyle>
          <a:p>
            <a:fld id="{00000000-1234-1234-1234-123412341234}" type="slidenum">
              <a:rPr lang="es-CO" smtClean="0"/>
              <a:pPr/>
              <a:t>‹Nº›</a:t>
            </a:fld>
            <a:endParaRPr lang="es-CO"/>
          </a:p>
        </p:txBody>
      </p:sp>
      <p:sp>
        <p:nvSpPr>
          <p:cNvPr id="5" name="Google Shape;19;p12">
            <a:extLst>
              <a:ext uri="{FF2B5EF4-FFF2-40B4-BE49-F238E27FC236}">
                <a16:creationId xmlns:a16="http://schemas.microsoft.com/office/drawing/2014/main" id="{7B393CA3-831C-C76D-A508-4D763BE73EEA}"/>
              </a:ext>
            </a:extLst>
          </p:cNvPr>
          <p:cNvSpPr/>
          <p:nvPr userDrawn="1"/>
        </p:nvSpPr>
        <p:spPr>
          <a:xfrm rot="16200000">
            <a:off x="5230157" y="551062"/>
            <a:ext cx="330364" cy="45719"/>
          </a:xfrm>
          <a:prstGeom prst="rect">
            <a:avLst/>
          </a:prstGeom>
          <a:solidFill>
            <a:srgbClr val="AD162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alibri"/>
              <a:ea typeface="Calibri"/>
              <a:cs typeface="Calibri"/>
              <a:sym typeface="Calibri"/>
            </a:endParaRPr>
          </a:p>
        </p:txBody>
      </p:sp>
      <p:sp>
        <p:nvSpPr>
          <p:cNvPr id="6" name="Título 3">
            <a:extLst>
              <a:ext uri="{FF2B5EF4-FFF2-40B4-BE49-F238E27FC236}">
                <a16:creationId xmlns:a16="http://schemas.microsoft.com/office/drawing/2014/main" id="{9E6F7CBA-E6AF-6936-6F5F-0AC7B9B23108}"/>
              </a:ext>
            </a:extLst>
          </p:cNvPr>
          <p:cNvSpPr>
            <a:spLocks noGrp="1"/>
          </p:cNvSpPr>
          <p:nvPr>
            <p:ph type="title"/>
          </p:nvPr>
        </p:nvSpPr>
        <p:spPr>
          <a:xfrm>
            <a:off x="133004" y="408740"/>
            <a:ext cx="5154022" cy="315994"/>
          </a:xfrm>
        </p:spPr>
        <p:txBody>
          <a:bodyPr wrap="square" lIns="0" tIns="0" rIns="0" bIns="0">
            <a:noAutofit/>
          </a:bodyPr>
          <a:lstStyle>
            <a:lvl1pPr>
              <a:defRPr sz="2400" b="1">
                <a:solidFill>
                  <a:schemeClr val="bg1"/>
                </a:solidFill>
                <a:latin typeface="Nunito" panose="00000500000000000000" pitchFamily="2" charset="0"/>
              </a:defRPr>
            </a:lvl1pPr>
          </a:lstStyle>
          <a:p>
            <a:r>
              <a:rPr lang="es-ES"/>
              <a:t>Haga clic para modificar el estilo de título del patrón</a:t>
            </a:r>
            <a:endParaRPr lang="es-CO"/>
          </a:p>
        </p:txBody>
      </p:sp>
      <p:sp>
        <p:nvSpPr>
          <p:cNvPr id="7" name="Marcador de texto 9">
            <a:extLst>
              <a:ext uri="{FF2B5EF4-FFF2-40B4-BE49-F238E27FC236}">
                <a16:creationId xmlns:a16="http://schemas.microsoft.com/office/drawing/2014/main" id="{6E647BF4-D2FF-1153-0911-2F453F50EB99}"/>
              </a:ext>
            </a:extLst>
          </p:cNvPr>
          <p:cNvSpPr>
            <a:spLocks noGrp="1"/>
          </p:cNvSpPr>
          <p:nvPr>
            <p:ph type="body" sz="quarter" idx="10" hasCustomPrompt="1"/>
          </p:nvPr>
        </p:nvSpPr>
        <p:spPr>
          <a:xfrm>
            <a:off x="5503652" y="408740"/>
            <a:ext cx="4678861" cy="315994"/>
          </a:xfrm>
          <a:prstGeom prst="rect">
            <a:avLst/>
          </a:prstGeom>
          <a:noFill/>
          <a:ln>
            <a:noFill/>
          </a:ln>
        </p:spPr>
        <p:txBody>
          <a:bodyPr spcFirstLastPara="1" wrap="square" lIns="0" tIns="0" rIns="0" bIns="0" anchor="ctr" anchorCtr="0">
            <a:noAutofit/>
          </a:bodyPr>
          <a:lstStyle>
            <a:lvl1pPr>
              <a:defRPr lang="es-ES" sz="2400" b="1" dirty="0" smtClean="0">
                <a:solidFill>
                  <a:schemeClr val="bg1"/>
                </a:solidFill>
                <a:latin typeface="Nunito Light" panose="00000400000000000000" pitchFamily="2" charset="0"/>
              </a:defRPr>
            </a:lvl1pPr>
          </a:lstStyle>
          <a:p>
            <a:pPr lvl="0">
              <a:spcBef>
                <a:spcPts val="0"/>
              </a:spcBef>
              <a:buSzPts val="4400"/>
              <a:buFont typeface="Calibri"/>
              <a:buNone/>
            </a:pPr>
            <a:r>
              <a:rPr lang="es-ES"/>
              <a:t>Subtema</a:t>
            </a:r>
          </a:p>
        </p:txBody>
      </p:sp>
    </p:spTree>
    <p:extLst>
      <p:ext uri="{BB962C8B-B14F-4D97-AF65-F5344CB8AC3E}">
        <p14:creationId xmlns:p14="http://schemas.microsoft.com/office/powerpoint/2010/main" val="12925407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5F707F6-A0E6-4C9B-AFBE-ABA7CD08C084}"/>
              </a:ext>
            </a:extLst>
          </p:cNvPr>
          <p:cNvSpPr>
            <a:spLocks noGrp="1"/>
          </p:cNvSpPr>
          <p:nvPr>
            <p:ph type="title"/>
          </p:nvPr>
        </p:nvSpPr>
        <p:spPr>
          <a:xfrm>
            <a:off x="838200" y="365125"/>
            <a:ext cx="10515600" cy="1325563"/>
          </a:xfrm>
          <a:prstGeom prst="rect">
            <a:avLst/>
          </a:prstGeom>
        </p:spPr>
        <p:txBody>
          <a:bodyPr vert="horz" wrap="square" lIns="91440" tIns="45720" rIns="91440" bIns="45720" rtlCol="0" anchor="ctr">
            <a:noAutofit/>
          </a:bodyPr>
          <a:lstStyle/>
          <a:p>
            <a:r>
              <a:rPr lang="es-ES"/>
              <a:t>Haga clic para modificar el estilo de título del patrón</a:t>
            </a:r>
            <a:endParaRPr lang="es-CO"/>
          </a:p>
        </p:txBody>
      </p:sp>
      <p:sp>
        <p:nvSpPr>
          <p:cNvPr id="4" name="Marcador de fecha 3">
            <a:extLst>
              <a:ext uri="{FF2B5EF4-FFF2-40B4-BE49-F238E27FC236}">
                <a16:creationId xmlns:a16="http://schemas.microsoft.com/office/drawing/2014/main" id="{B9247545-F513-4CD6-B0F9-26333A326F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CO"/>
          </a:p>
        </p:txBody>
      </p:sp>
      <p:sp>
        <p:nvSpPr>
          <p:cNvPr id="5" name="Marcador de pie de página 4">
            <a:extLst>
              <a:ext uri="{FF2B5EF4-FFF2-40B4-BE49-F238E27FC236}">
                <a16:creationId xmlns:a16="http://schemas.microsoft.com/office/drawing/2014/main" id="{A2880F28-8ECE-47CC-BF7A-0455C84F6F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7" name="Marcador de número de diapositiva 12">
            <a:extLst>
              <a:ext uri="{FF2B5EF4-FFF2-40B4-BE49-F238E27FC236}">
                <a16:creationId xmlns:a16="http://schemas.microsoft.com/office/drawing/2014/main" id="{D425D61A-0B7E-47AB-82FE-FC8319DFEB67}"/>
              </a:ext>
            </a:extLst>
          </p:cNvPr>
          <p:cNvSpPr>
            <a:spLocks noGrp="1"/>
          </p:cNvSpPr>
          <p:nvPr>
            <p:ph type="sldNum" idx="4"/>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a:defRPr lang="es-CO" sz="1200" b="1" i="0" u="none" strike="noStrike" cap="none" smtClean="0">
                <a:solidFill>
                  <a:schemeClr val="tx1">
                    <a:lumMod val="75000"/>
                    <a:lumOff val="25000"/>
                  </a:schemeClr>
                </a:solidFill>
                <a:latin typeface="Nunito" panose="00000500000000000000" pitchFamily="2" charset="0"/>
                <a:ea typeface="Nunito" panose="00000500000000000000" pitchFamily="2" charset="0"/>
                <a:cs typeface="Calibri"/>
              </a:defRPr>
            </a:lvl1pPr>
          </a:lstStyle>
          <a:p>
            <a:pPr algn="r"/>
            <a:fld id="{00000000-1234-1234-1234-123412341234}" type="slidenum">
              <a:rPr lang="es-CO" smtClean="0"/>
              <a:pPr algn="r"/>
              <a:t>‹Nº›</a:t>
            </a:fld>
            <a:endParaRPr lang="es-CO"/>
          </a:p>
        </p:txBody>
      </p:sp>
    </p:spTree>
    <p:extLst>
      <p:ext uri="{BB962C8B-B14F-4D97-AF65-F5344CB8AC3E}">
        <p14:creationId xmlns:p14="http://schemas.microsoft.com/office/powerpoint/2010/main" val="1572707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5" r:id="rId5"/>
    <p:sldLayoutId id="2147483653" r:id="rId6"/>
    <p:sldLayoutId id="2147483657" r:id="rId7"/>
    <p:sldLayoutId id="2147483661" r:id="rId8"/>
    <p:sldLayoutId id="2147483666" r:id="rId9"/>
    <p:sldLayoutId id="2147483667" r:id="rId10"/>
    <p:sldLayoutId id="2147483674" r:id="rId11"/>
    <p:sldLayoutId id="2147483659" r:id="rId12"/>
    <p:sldLayoutId id="2147483663" r:id="rId13"/>
    <p:sldLayoutId id="2147483675" r:id="rId14"/>
    <p:sldLayoutId id="2147483664" r:id="rId15"/>
    <p:sldLayoutId id="2147483665" r:id="rId16"/>
    <p:sldLayoutId id="2147483656" r:id="rId17"/>
    <p:sldLayoutId id="2147483654" r:id="rId18"/>
    <p:sldLayoutId id="2147483658" r:id="rId19"/>
    <p:sldLayoutId id="2147483662" r:id="rId20"/>
    <p:sldLayoutId id="2147483669" r:id="rId21"/>
    <p:sldLayoutId id="2147483668" r:id="rId22"/>
    <p:sldLayoutId id="2147483677" r:id="rId23"/>
    <p:sldLayoutId id="2147483660" r:id="rId24"/>
    <p:sldLayoutId id="2147483670" r:id="rId25"/>
    <p:sldLayoutId id="2147483676" r:id="rId26"/>
    <p:sldLayoutId id="2147483671" r:id="rId27"/>
    <p:sldLayoutId id="2147483672" r:id="rId28"/>
    <p:sldLayoutId id="2147483673" r:id="rId29"/>
    <p:sldLayoutId id="2147483678" r:id="rId3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5080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1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2.xml"/><Relationship Id="rId5" Type="http://schemas.openxmlformats.org/officeDocument/2006/relationships/image" Target="../media/image25.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34DA6-160F-4E8A-AE9C-649583154CFC}"/>
              </a:ext>
            </a:extLst>
          </p:cNvPr>
          <p:cNvSpPr>
            <a:spLocks noGrp="1"/>
          </p:cNvSpPr>
          <p:nvPr>
            <p:ph type="title"/>
          </p:nvPr>
        </p:nvSpPr>
        <p:spPr>
          <a:xfrm>
            <a:off x="2781300" y="2936921"/>
            <a:ext cx="9134475" cy="667607"/>
          </a:xfrm>
        </p:spPr>
        <p:txBody>
          <a:bodyPr/>
          <a:lstStyle/>
          <a:p>
            <a:r>
              <a:rPr lang="es-ES_tradnl" altLang="es-CO" dirty="0"/>
              <a:t>GESTIÓN DE OPERACIONES</a:t>
            </a:r>
            <a:br>
              <a:rPr lang="es-ES_tradnl" altLang="es-CO" sz="3600" i="0" dirty="0">
                <a:solidFill>
                  <a:srgbClr val="001F3A"/>
                </a:solidFill>
              </a:rPr>
            </a:br>
            <a:endParaRPr lang="es-CO" dirty="0"/>
          </a:p>
        </p:txBody>
      </p:sp>
      <p:sp>
        <p:nvSpPr>
          <p:cNvPr id="3" name="Marcador de texto 2">
            <a:extLst>
              <a:ext uri="{FF2B5EF4-FFF2-40B4-BE49-F238E27FC236}">
                <a16:creationId xmlns:a16="http://schemas.microsoft.com/office/drawing/2014/main" id="{DC1249C0-559C-4D42-8D67-AE615D9EE8D3}"/>
              </a:ext>
            </a:extLst>
          </p:cNvPr>
          <p:cNvSpPr>
            <a:spLocks noGrp="1"/>
          </p:cNvSpPr>
          <p:nvPr>
            <p:ph type="body" sz="quarter" idx="10"/>
          </p:nvPr>
        </p:nvSpPr>
        <p:spPr>
          <a:xfrm>
            <a:off x="2911856" y="3429000"/>
            <a:ext cx="7893170" cy="667607"/>
          </a:xfrm>
          <a:prstGeom prst="rect">
            <a:avLst/>
          </a:prstGeom>
        </p:spPr>
        <p:txBody>
          <a:bodyPr/>
          <a:lstStyle/>
          <a:p>
            <a:endParaRPr lang="es-CO" dirty="0"/>
          </a:p>
        </p:txBody>
      </p:sp>
    </p:spTree>
    <p:extLst>
      <p:ext uri="{BB962C8B-B14F-4D97-AF65-F5344CB8AC3E}">
        <p14:creationId xmlns:p14="http://schemas.microsoft.com/office/powerpoint/2010/main" val="350796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2 Marcador de contenido"/>
          <p:cNvSpPr>
            <a:spLocks noGrp="1"/>
          </p:cNvSpPr>
          <p:nvPr>
            <p:ph type="body" idx="1"/>
          </p:nvPr>
        </p:nvSpPr>
        <p:spPr>
          <a:prstGeom prst="rect">
            <a:avLst/>
          </a:prstGeom>
        </p:spPr>
        <p:txBody>
          <a:bodyPr/>
          <a:lstStyle/>
          <a:p>
            <a:pPr marL="355600" indent="0" algn="just">
              <a:spcBef>
                <a:spcPct val="20000"/>
              </a:spcBef>
              <a:buNone/>
            </a:pPr>
            <a:r>
              <a:rPr lang="es-CO" sz="2000" b="0" dirty="0"/>
              <a:t>La operación de traspaso consiste en la reasignación de una operación registrada en una cuenta de tercero a otra(s) cuenta(s) del mismo tercero, desde la cuenta propia a otra(s) cuenta(s) propia(s) y o la reasignación de  subcuentas dentro de la estructura de Cuentas del mismo Miembro. Este tipo de operación no supone modificación en el precio de negociación de la operación aceptadas ni en su volumen y su traspaso puede ser por volumen total o parcial.</a:t>
            </a:r>
            <a:endParaRPr lang="es-ES_tradnl" sz="2000" b="0" dirty="0"/>
          </a:p>
        </p:txBody>
      </p:sp>
      <p:sp>
        <p:nvSpPr>
          <p:cNvPr id="4" name="Título 3">
            <a:extLst>
              <a:ext uri="{FF2B5EF4-FFF2-40B4-BE49-F238E27FC236}">
                <a16:creationId xmlns:a16="http://schemas.microsoft.com/office/drawing/2014/main" id="{C06FFED0-AA6C-7502-99C5-2072D6C2E0F7}"/>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5" name="Marcador de texto 4">
            <a:extLst>
              <a:ext uri="{FF2B5EF4-FFF2-40B4-BE49-F238E27FC236}">
                <a16:creationId xmlns:a16="http://schemas.microsoft.com/office/drawing/2014/main" id="{4892B156-BC9B-F384-5D75-97C8B89689F2}"/>
              </a:ext>
            </a:extLst>
          </p:cNvPr>
          <p:cNvSpPr>
            <a:spLocks noGrp="1"/>
          </p:cNvSpPr>
          <p:nvPr>
            <p:ph type="body" sz="quarter" idx="10"/>
          </p:nvPr>
        </p:nvSpPr>
        <p:spPr/>
        <p:txBody>
          <a:bodyPr/>
          <a:lstStyle/>
          <a:p>
            <a:r>
              <a:rPr lang="es-CO" dirty="0"/>
              <a:t>TRASPASO DE OPERACIONES</a:t>
            </a:r>
          </a:p>
        </p:txBody>
      </p:sp>
      <p:sp>
        <p:nvSpPr>
          <p:cNvPr id="26" name="Rectangle 25"/>
          <p:cNvSpPr>
            <a:spLocks noChangeArrowheads="1"/>
          </p:cNvSpPr>
          <p:nvPr/>
        </p:nvSpPr>
        <p:spPr bwMode="auto">
          <a:xfrm>
            <a:off x="4464197" y="3217945"/>
            <a:ext cx="2843213" cy="262329"/>
          </a:xfrm>
          <a:prstGeom prst="rect">
            <a:avLst/>
          </a:prstGeom>
          <a:solidFill>
            <a:srgbClr val="C00000"/>
          </a:solidFill>
          <a:ln w="9525" algn="ctr">
            <a:noFill/>
            <a:miter lim="800000"/>
            <a:headEnd/>
            <a:tailEnd/>
          </a:ln>
          <a:scene3d>
            <a:camera prst="orthographicFront"/>
            <a:lightRig rig="threePt" dir="t"/>
          </a:scene3d>
          <a:sp3d>
            <a:bevelT/>
          </a:sp3d>
        </p:spPr>
        <p:txBody>
          <a:bodyPr wrap="none" anchor="ctr"/>
          <a:lstStyle>
            <a:lvl1pPr>
              <a:spcBef>
                <a:spcPct val="20000"/>
              </a:spcBef>
              <a:buFont typeface="Arial" panose="020B0604020202020204" pitchFamily="34" charset="0"/>
              <a:buChar char="•"/>
              <a:defRPr sz="2400" b="1" i="1">
                <a:solidFill>
                  <a:srgbClr val="BE0E32"/>
                </a:solidFill>
                <a:latin typeface="Arial Narrow" panose="020B0606020202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200" b="1">
                <a:solidFill>
                  <a:srgbClr val="595959"/>
                </a:solidFill>
                <a:latin typeface="Arial Narrow" panose="020B0606020202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9pPr>
          </a:lstStyle>
          <a:p>
            <a:pPr algn="ctr" eaLnBrk="1" hangingPunct="1">
              <a:spcBef>
                <a:spcPct val="0"/>
              </a:spcBef>
              <a:buFontTx/>
              <a:buNone/>
            </a:pPr>
            <a:r>
              <a:rPr lang="es-MX" sz="1400" i="0" dirty="0">
                <a:solidFill>
                  <a:schemeClr val="bg1"/>
                </a:solidFill>
                <a:latin typeface="+mn-lt"/>
              </a:rPr>
              <a:t>Miembro CRCC</a:t>
            </a:r>
            <a:endParaRPr lang="es-ES" sz="1400" i="0" dirty="0">
              <a:solidFill>
                <a:schemeClr val="bg1"/>
              </a:solidFill>
              <a:latin typeface="+mn-lt"/>
            </a:endParaRPr>
          </a:p>
        </p:txBody>
      </p:sp>
      <p:cxnSp>
        <p:nvCxnSpPr>
          <p:cNvPr id="29" name="AutoShape 32"/>
          <p:cNvCxnSpPr>
            <a:cxnSpLocks noChangeShapeType="1"/>
            <a:stCxn id="59" idx="2"/>
            <a:endCxn id="52" idx="0"/>
          </p:cNvCxnSpPr>
          <p:nvPr/>
        </p:nvCxnSpPr>
        <p:spPr bwMode="auto">
          <a:xfrm rot="5400000">
            <a:off x="5670374" y="4886866"/>
            <a:ext cx="439907" cy="176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0" name="AutoShape 40"/>
          <p:cNvCxnSpPr>
            <a:cxnSpLocks noChangeShapeType="1"/>
            <a:stCxn id="59" idx="2"/>
            <a:endCxn id="25" idx="0"/>
          </p:cNvCxnSpPr>
          <p:nvPr/>
        </p:nvCxnSpPr>
        <p:spPr bwMode="auto">
          <a:xfrm rot="5400000">
            <a:off x="4743233" y="3960113"/>
            <a:ext cx="440294" cy="1855655"/>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5" name="AutoShape 40"/>
          <p:cNvCxnSpPr>
            <a:cxnSpLocks noChangeShapeType="1"/>
            <a:stCxn id="59" idx="2"/>
            <a:endCxn id="53" idx="0"/>
          </p:cNvCxnSpPr>
          <p:nvPr/>
        </p:nvCxnSpPr>
        <p:spPr bwMode="auto">
          <a:xfrm rot="16200000" flipH="1">
            <a:off x="6673835" y="3885165"/>
            <a:ext cx="439302" cy="2004558"/>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38" name="187 Grupo"/>
          <p:cNvGrpSpPr>
            <a:grpSpLocks/>
          </p:cNvGrpSpPr>
          <p:nvPr/>
        </p:nvGrpSpPr>
        <p:grpSpPr bwMode="auto">
          <a:xfrm>
            <a:off x="5090823" y="3715411"/>
            <a:ext cx="1521397" cy="890136"/>
            <a:chOff x="3420418" y="1844824"/>
            <a:chExt cx="1871662" cy="1095069"/>
          </a:xfrm>
        </p:grpSpPr>
        <p:pic>
          <p:nvPicPr>
            <p:cNvPr id="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22055" y="1844824"/>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5"/>
            <p:cNvSpPr txBox="1">
              <a:spLocks noChangeArrowheads="1"/>
            </p:cNvSpPr>
            <p:nvPr/>
          </p:nvSpPr>
          <p:spPr bwMode="auto">
            <a:xfrm>
              <a:off x="3420418" y="2636986"/>
              <a:ext cx="1871662" cy="30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i="1">
                  <a:solidFill>
                    <a:srgbClr val="BE0E32"/>
                  </a:solidFill>
                  <a:latin typeface="Arial Narrow" panose="020B0606020202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200" b="1">
                  <a:solidFill>
                    <a:srgbClr val="595959"/>
                  </a:solidFill>
                  <a:latin typeface="Arial Narrow" panose="020B0606020202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9pPr>
            </a:lstStyle>
            <a:p>
              <a:pPr algn="ctr" eaLnBrk="1" hangingPunct="1">
                <a:spcBef>
                  <a:spcPct val="50000"/>
                </a:spcBef>
                <a:buFontTx/>
                <a:buNone/>
              </a:pPr>
              <a:endParaRPr lang="es-ES" sz="1000" i="0" dirty="0">
                <a:solidFill>
                  <a:schemeClr val="tx1"/>
                </a:solidFill>
                <a:latin typeface="+mn-lt"/>
              </a:endParaRPr>
            </a:p>
          </p:txBody>
        </p:sp>
      </p:grpSp>
      <p:cxnSp>
        <p:nvCxnSpPr>
          <p:cNvPr id="44" name="Conector recto de flecha 43"/>
          <p:cNvCxnSpPr>
            <a:cxnSpLocks/>
            <a:stCxn id="26" idx="2"/>
            <a:endCxn id="39" idx="0"/>
          </p:cNvCxnSpPr>
          <p:nvPr/>
        </p:nvCxnSpPr>
        <p:spPr>
          <a:xfrm flipH="1">
            <a:off x="5881846" y="3480274"/>
            <a:ext cx="3958" cy="235137"/>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5" name="CuadroTexto 44"/>
          <p:cNvSpPr txBox="1"/>
          <p:nvPr/>
        </p:nvSpPr>
        <p:spPr>
          <a:xfrm>
            <a:off x="6672064" y="4600777"/>
            <a:ext cx="1224136" cy="261610"/>
          </a:xfrm>
          <a:prstGeom prst="rect">
            <a:avLst/>
          </a:prstGeom>
          <a:noFill/>
        </p:spPr>
        <p:txBody>
          <a:bodyPr wrap="square" rtlCol="0">
            <a:spAutoFit/>
          </a:bodyPr>
          <a:lstStyle/>
          <a:p>
            <a:r>
              <a:rPr lang="es-CO" sz="1100" b="1" i="1" dirty="0">
                <a:solidFill>
                  <a:srgbClr val="C00000"/>
                </a:solidFill>
              </a:rPr>
              <a:t>Traspaso</a:t>
            </a:r>
          </a:p>
        </p:txBody>
      </p:sp>
      <p:sp>
        <p:nvSpPr>
          <p:cNvPr id="46" name="CuadroTexto 45"/>
          <p:cNvSpPr txBox="1"/>
          <p:nvPr/>
        </p:nvSpPr>
        <p:spPr>
          <a:xfrm>
            <a:off x="4583832" y="4600777"/>
            <a:ext cx="1224136" cy="261610"/>
          </a:xfrm>
          <a:prstGeom prst="rect">
            <a:avLst/>
          </a:prstGeom>
          <a:noFill/>
        </p:spPr>
        <p:txBody>
          <a:bodyPr wrap="square" rtlCol="0">
            <a:spAutoFit/>
          </a:bodyPr>
          <a:lstStyle/>
          <a:p>
            <a:r>
              <a:rPr lang="es-CO" sz="1100" b="1" i="1" dirty="0">
                <a:solidFill>
                  <a:srgbClr val="C00000"/>
                </a:solidFill>
              </a:rPr>
              <a:t>Traspaso</a:t>
            </a:r>
          </a:p>
        </p:txBody>
      </p:sp>
      <p:sp>
        <p:nvSpPr>
          <p:cNvPr id="59" name="Rectángulo 58"/>
          <p:cNvSpPr/>
          <p:nvPr/>
        </p:nvSpPr>
        <p:spPr>
          <a:xfrm>
            <a:off x="4568569" y="4406183"/>
            <a:ext cx="2645276" cy="261610"/>
          </a:xfrm>
          <a:prstGeom prst="rect">
            <a:avLst/>
          </a:prstGeom>
        </p:spPr>
        <p:txBody>
          <a:bodyPr wrap="none">
            <a:spAutoFit/>
          </a:bodyPr>
          <a:lstStyle/>
          <a:p>
            <a:pPr algn="ctr">
              <a:spcBef>
                <a:spcPct val="50000"/>
              </a:spcBef>
            </a:pPr>
            <a:r>
              <a:rPr lang="es-CO" sz="1100" dirty="0"/>
              <a:t>OPERADOR POR CUENTA TERCEROS</a:t>
            </a:r>
            <a:endParaRPr lang="es-ES" sz="1100" dirty="0"/>
          </a:p>
        </p:txBody>
      </p:sp>
      <p:sp>
        <p:nvSpPr>
          <p:cNvPr id="25" name="Rectángulo 24">
            <a:extLst>
              <a:ext uri="{FF2B5EF4-FFF2-40B4-BE49-F238E27FC236}">
                <a16:creationId xmlns:a16="http://schemas.microsoft.com/office/drawing/2014/main" id="{7BF36986-CD0D-444F-A2B7-526971A1EFD2}"/>
              </a:ext>
            </a:extLst>
          </p:cNvPr>
          <p:cNvSpPr/>
          <p:nvPr/>
        </p:nvSpPr>
        <p:spPr>
          <a:xfrm>
            <a:off x="3494825" y="5108087"/>
            <a:ext cx="1081453" cy="23778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dirty="0"/>
              <a:t>R0101</a:t>
            </a:r>
          </a:p>
        </p:txBody>
      </p:sp>
      <p:sp>
        <p:nvSpPr>
          <p:cNvPr id="52" name="Rectángulo 51">
            <a:extLst>
              <a:ext uri="{FF2B5EF4-FFF2-40B4-BE49-F238E27FC236}">
                <a16:creationId xmlns:a16="http://schemas.microsoft.com/office/drawing/2014/main" id="{5E8D3133-A3A4-4A01-8EDA-964968B9CCB4}"/>
              </a:ext>
            </a:extLst>
          </p:cNvPr>
          <p:cNvSpPr/>
          <p:nvPr/>
        </p:nvSpPr>
        <p:spPr>
          <a:xfrm>
            <a:off x="5348720" y="5107700"/>
            <a:ext cx="1081453" cy="2377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dirty="0"/>
              <a:t>TA101</a:t>
            </a:r>
          </a:p>
        </p:txBody>
      </p:sp>
      <p:sp>
        <p:nvSpPr>
          <p:cNvPr id="53" name="Rectángulo 52">
            <a:extLst>
              <a:ext uri="{FF2B5EF4-FFF2-40B4-BE49-F238E27FC236}">
                <a16:creationId xmlns:a16="http://schemas.microsoft.com/office/drawing/2014/main" id="{357F2BF9-3068-4F1E-8AFA-CA2D2A04CF8B}"/>
              </a:ext>
            </a:extLst>
          </p:cNvPr>
          <p:cNvSpPr/>
          <p:nvPr/>
        </p:nvSpPr>
        <p:spPr>
          <a:xfrm>
            <a:off x="7355038" y="5107095"/>
            <a:ext cx="1081453" cy="2377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a:t>TA201</a:t>
            </a:r>
          </a:p>
        </p:txBody>
      </p:sp>
      <p:cxnSp>
        <p:nvCxnSpPr>
          <p:cNvPr id="3" name="Conector recto de flecha 2">
            <a:extLst>
              <a:ext uri="{FF2B5EF4-FFF2-40B4-BE49-F238E27FC236}">
                <a16:creationId xmlns:a16="http://schemas.microsoft.com/office/drawing/2014/main" id="{7D6F2D9B-F108-4B0E-A260-B3104A9878A0}"/>
              </a:ext>
            </a:extLst>
          </p:cNvPr>
          <p:cNvCxnSpPr>
            <a:cxnSpLocks/>
            <a:stCxn id="25" idx="3"/>
            <a:endCxn id="52" idx="1"/>
          </p:cNvCxnSpPr>
          <p:nvPr/>
        </p:nvCxnSpPr>
        <p:spPr>
          <a:xfrm flipV="1">
            <a:off x="4576278" y="5226590"/>
            <a:ext cx="772442" cy="38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 name="Conector recto de flecha 6">
            <a:extLst>
              <a:ext uri="{FF2B5EF4-FFF2-40B4-BE49-F238E27FC236}">
                <a16:creationId xmlns:a16="http://schemas.microsoft.com/office/drawing/2014/main" id="{3EE13BC7-26FD-4E40-BA88-8C84751D69DE}"/>
              </a:ext>
            </a:extLst>
          </p:cNvPr>
          <p:cNvCxnSpPr>
            <a:stCxn id="52" idx="3"/>
            <a:endCxn id="53" idx="1"/>
          </p:cNvCxnSpPr>
          <p:nvPr/>
        </p:nvCxnSpPr>
        <p:spPr>
          <a:xfrm flipV="1">
            <a:off x="6430173" y="5225985"/>
            <a:ext cx="924865" cy="605"/>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3866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9121302-12AE-4A05-97A4-C7F664C4109E}"/>
              </a:ext>
            </a:extLst>
          </p:cNvPr>
          <p:cNvPicPr>
            <a:picLocks noChangeAspect="1"/>
          </p:cNvPicPr>
          <p:nvPr/>
        </p:nvPicPr>
        <p:blipFill>
          <a:blip r:embed="rId2"/>
          <a:stretch>
            <a:fillRect/>
          </a:stretch>
        </p:blipFill>
        <p:spPr>
          <a:xfrm>
            <a:off x="360219" y="2317844"/>
            <a:ext cx="7117452" cy="4281449"/>
          </a:xfrm>
          <a:prstGeom prst="rect">
            <a:avLst/>
          </a:prstGeom>
        </p:spPr>
      </p:pic>
      <p:sp>
        <p:nvSpPr>
          <p:cNvPr id="3" name="Título 2">
            <a:extLst>
              <a:ext uri="{FF2B5EF4-FFF2-40B4-BE49-F238E27FC236}">
                <a16:creationId xmlns:a16="http://schemas.microsoft.com/office/drawing/2014/main" id="{48DE4932-AF73-052C-5B1F-86FD532ACFDF}"/>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4" name="Marcador de texto 3">
            <a:extLst>
              <a:ext uri="{FF2B5EF4-FFF2-40B4-BE49-F238E27FC236}">
                <a16:creationId xmlns:a16="http://schemas.microsoft.com/office/drawing/2014/main" id="{648F41A2-AE6B-24EC-9FCF-AE30A0EEC2D2}"/>
              </a:ext>
            </a:extLst>
          </p:cNvPr>
          <p:cNvSpPr>
            <a:spLocks noGrp="1"/>
          </p:cNvSpPr>
          <p:nvPr>
            <p:ph type="body" sz="quarter" idx="10"/>
          </p:nvPr>
        </p:nvSpPr>
        <p:spPr/>
        <p:txBody>
          <a:bodyPr/>
          <a:lstStyle/>
          <a:p>
            <a:r>
              <a:rPr lang="es-CO" dirty="0"/>
              <a:t>TRASPASO DE OPERACIONES</a:t>
            </a:r>
          </a:p>
        </p:txBody>
      </p:sp>
      <p:pic>
        <p:nvPicPr>
          <p:cNvPr id="10" name="Imagen 9">
            <a:extLst>
              <a:ext uri="{FF2B5EF4-FFF2-40B4-BE49-F238E27FC236}">
                <a16:creationId xmlns:a16="http://schemas.microsoft.com/office/drawing/2014/main" id="{A61025BA-2D27-49A5-883A-4BD0DDDC8874}"/>
              </a:ext>
            </a:extLst>
          </p:cNvPr>
          <p:cNvPicPr>
            <a:picLocks noChangeAspect="1"/>
          </p:cNvPicPr>
          <p:nvPr/>
        </p:nvPicPr>
        <p:blipFill>
          <a:blip r:embed="rId3"/>
          <a:stretch>
            <a:fillRect/>
          </a:stretch>
        </p:blipFill>
        <p:spPr>
          <a:xfrm>
            <a:off x="5287026" y="4119175"/>
            <a:ext cx="6704012" cy="2282508"/>
          </a:xfrm>
          <a:prstGeom prst="rect">
            <a:avLst/>
          </a:prstGeom>
        </p:spPr>
      </p:pic>
      <p:sp>
        <p:nvSpPr>
          <p:cNvPr id="11" name="Rectángulo 10">
            <a:extLst>
              <a:ext uri="{FF2B5EF4-FFF2-40B4-BE49-F238E27FC236}">
                <a16:creationId xmlns:a16="http://schemas.microsoft.com/office/drawing/2014/main" id="{13D58801-B9A7-49C8-9E1D-90992397CDCA}"/>
              </a:ext>
            </a:extLst>
          </p:cNvPr>
          <p:cNvSpPr/>
          <p:nvPr/>
        </p:nvSpPr>
        <p:spPr>
          <a:xfrm>
            <a:off x="216131" y="1167921"/>
            <a:ext cx="11630371" cy="1089529"/>
          </a:xfrm>
          <a:prstGeom prst="rect">
            <a:avLst/>
          </a:prstGeom>
        </p:spPr>
        <p:txBody>
          <a:bodyPr wrap="square">
            <a:spAutoFit/>
          </a:bodyPr>
          <a:lstStyle/>
          <a:p>
            <a:pPr marL="171450" lvl="1">
              <a:spcBef>
                <a:spcPct val="20000"/>
              </a:spcBef>
            </a:pPr>
            <a:r>
              <a:rPr lang="es-CO" sz="2400" b="1" dirty="0">
                <a:solidFill>
                  <a:schemeClr val="bg2">
                    <a:lumMod val="25000"/>
                  </a:schemeClr>
                </a:solidFill>
                <a:latin typeface="Arial Narrow" panose="020B0606020202030204" pitchFamily="34" charset="0"/>
              </a:rPr>
              <a:t> </a:t>
            </a:r>
            <a:r>
              <a:rPr lang="es-CO" sz="2400" b="1" dirty="0">
                <a:solidFill>
                  <a:schemeClr val="bg2">
                    <a:lumMod val="25000"/>
                  </a:schemeClr>
                </a:solidFill>
              </a:rPr>
              <a:t>TRASPASO DE OPERACIONES</a:t>
            </a:r>
          </a:p>
          <a:p>
            <a:pPr marL="171450" lvl="1">
              <a:spcBef>
                <a:spcPct val="20000"/>
              </a:spcBef>
            </a:pPr>
            <a:endParaRPr lang="es-CO" sz="1700" b="1" dirty="0">
              <a:solidFill>
                <a:schemeClr val="bg2">
                  <a:lumMod val="25000"/>
                </a:schemeClr>
              </a:solidFill>
            </a:endParaRPr>
          </a:p>
          <a:p>
            <a:pPr marL="171450" lvl="1">
              <a:spcBef>
                <a:spcPct val="20000"/>
              </a:spcBef>
            </a:pPr>
            <a:r>
              <a:rPr lang="es-CO" sz="1700" dirty="0">
                <a:solidFill>
                  <a:schemeClr val="bg2">
                    <a:lumMod val="25000"/>
                  </a:schemeClr>
                </a:solidFill>
              </a:rPr>
              <a:t>1. Para realizar el traspaso, ingrese al station por la opción Gestión/Gestión de operaciones</a:t>
            </a:r>
          </a:p>
        </p:txBody>
      </p:sp>
      <p:sp>
        <p:nvSpPr>
          <p:cNvPr id="12" name="Rectángulo 11">
            <a:extLst>
              <a:ext uri="{FF2B5EF4-FFF2-40B4-BE49-F238E27FC236}">
                <a16:creationId xmlns:a16="http://schemas.microsoft.com/office/drawing/2014/main" id="{45620463-D3F5-40DA-A136-14805C84BAC7}"/>
              </a:ext>
            </a:extLst>
          </p:cNvPr>
          <p:cNvSpPr/>
          <p:nvPr/>
        </p:nvSpPr>
        <p:spPr>
          <a:xfrm>
            <a:off x="5242253" y="3429000"/>
            <a:ext cx="6704012" cy="353943"/>
          </a:xfrm>
          <a:prstGeom prst="rect">
            <a:avLst/>
          </a:prstGeom>
        </p:spPr>
        <p:txBody>
          <a:bodyPr wrap="square">
            <a:spAutoFit/>
          </a:bodyPr>
          <a:lstStyle/>
          <a:p>
            <a:pPr marL="171450" lvl="1">
              <a:spcBef>
                <a:spcPct val="20000"/>
              </a:spcBef>
            </a:pPr>
            <a:r>
              <a:rPr lang="es-CO" sz="1700" dirty="0">
                <a:solidFill>
                  <a:schemeClr val="bg2">
                    <a:lumMod val="25000"/>
                  </a:schemeClr>
                </a:solidFill>
                <a:latin typeface="Arial Narrow" panose="020B0606020202030204" pitchFamily="34" charset="0"/>
              </a:rPr>
              <a:t>2. </a:t>
            </a:r>
            <a:r>
              <a:rPr lang="es-CO" sz="1700" dirty="0">
                <a:solidFill>
                  <a:schemeClr val="bg2">
                    <a:lumMod val="25000"/>
                  </a:schemeClr>
                </a:solidFill>
                <a:latin typeface="Nunito Light (Cuerpo)"/>
              </a:rPr>
              <a:t>Identifique la operación, de clic derecho y seleccione “Traspaso”</a:t>
            </a:r>
          </a:p>
        </p:txBody>
      </p:sp>
    </p:spTree>
    <p:extLst>
      <p:ext uri="{BB962C8B-B14F-4D97-AF65-F5344CB8AC3E}">
        <p14:creationId xmlns:p14="http://schemas.microsoft.com/office/powerpoint/2010/main" val="3285016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ED67A7F1-9750-4B0F-B7B7-6E419791AD63}"/>
              </a:ext>
            </a:extLst>
          </p:cNvPr>
          <p:cNvPicPr>
            <a:picLocks noChangeAspect="1"/>
          </p:cNvPicPr>
          <p:nvPr/>
        </p:nvPicPr>
        <p:blipFill>
          <a:blip r:embed="rId2"/>
          <a:stretch>
            <a:fillRect/>
          </a:stretch>
        </p:blipFill>
        <p:spPr>
          <a:xfrm>
            <a:off x="2702560" y="3326922"/>
            <a:ext cx="6670992" cy="3180740"/>
          </a:xfrm>
          <a:prstGeom prst="rect">
            <a:avLst/>
          </a:prstGeom>
        </p:spPr>
      </p:pic>
      <p:sp>
        <p:nvSpPr>
          <p:cNvPr id="3" name="Título 2">
            <a:extLst>
              <a:ext uri="{FF2B5EF4-FFF2-40B4-BE49-F238E27FC236}">
                <a16:creationId xmlns:a16="http://schemas.microsoft.com/office/drawing/2014/main" id="{AFD2A257-F4F1-F59F-1C02-35108BCA164F}"/>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4" name="Marcador de texto 3">
            <a:extLst>
              <a:ext uri="{FF2B5EF4-FFF2-40B4-BE49-F238E27FC236}">
                <a16:creationId xmlns:a16="http://schemas.microsoft.com/office/drawing/2014/main" id="{8377A1B1-40D3-09B6-B0E2-C0BFD0522121}"/>
              </a:ext>
            </a:extLst>
          </p:cNvPr>
          <p:cNvSpPr>
            <a:spLocks noGrp="1"/>
          </p:cNvSpPr>
          <p:nvPr>
            <p:ph type="body" sz="quarter" idx="10"/>
          </p:nvPr>
        </p:nvSpPr>
        <p:spPr/>
        <p:txBody>
          <a:bodyPr/>
          <a:lstStyle/>
          <a:p>
            <a:r>
              <a:rPr lang="es-CO" dirty="0"/>
              <a:t>TRASPASO DE OPERACIONES</a:t>
            </a:r>
          </a:p>
        </p:txBody>
      </p:sp>
      <p:sp>
        <p:nvSpPr>
          <p:cNvPr id="13" name="Elipse 12">
            <a:extLst>
              <a:ext uri="{FF2B5EF4-FFF2-40B4-BE49-F238E27FC236}">
                <a16:creationId xmlns:a16="http://schemas.microsoft.com/office/drawing/2014/main" id="{5FDC11A3-BD75-4933-A564-8BF51763EFF4}"/>
              </a:ext>
            </a:extLst>
          </p:cNvPr>
          <p:cNvSpPr/>
          <p:nvPr/>
        </p:nvSpPr>
        <p:spPr>
          <a:xfrm>
            <a:off x="9451340" y="3537561"/>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1</a:t>
            </a:r>
          </a:p>
        </p:txBody>
      </p:sp>
      <p:sp>
        <p:nvSpPr>
          <p:cNvPr id="14" name="Elipse 13">
            <a:extLst>
              <a:ext uri="{FF2B5EF4-FFF2-40B4-BE49-F238E27FC236}">
                <a16:creationId xmlns:a16="http://schemas.microsoft.com/office/drawing/2014/main" id="{48E4912B-24A1-4DF6-989D-EF12698062A2}"/>
              </a:ext>
            </a:extLst>
          </p:cNvPr>
          <p:cNvSpPr/>
          <p:nvPr/>
        </p:nvSpPr>
        <p:spPr>
          <a:xfrm>
            <a:off x="6885146" y="5212567"/>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2</a:t>
            </a:r>
          </a:p>
        </p:txBody>
      </p:sp>
      <p:sp>
        <p:nvSpPr>
          <p:cNvPr id="15" name="Elipse 14">
            <a:extLst>
              <a:ext uri="{FF2B5EF4-FFF2-40B4-BE49-F238E27FC236}">
                <a16:creationId xmlns:a16="http://schemas.microsoft.com/office/drawing/2014/main" id="{BB3E0555-D359-4D62-9F79-EC72302D60FD}"/>
              </a:ext>
            </a:extLst>
          </p:cNvPr>
          <p:cNvSpPr/>
          <p:nvPr/>
        </p:nvSpPr>
        <p:spPr>
          <a:xfrm>
            <a:off x="7313494" y="4663292"/>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3</a:t>
            </a:r>
          </a:p>
        </p:txBody>
      </p:sp>
      <p:sp>
        <p:nvSpPr>
          <p:cNvPr id="5" name="CuadroTexto 4">
            <a:extLst>
              <a:ext uri="{FF2B5EF4-FFF2-40B4-BE49-F238E27FC236}">
                <a16:creationId xmlns:a16="http://schemas.microsoft.com/office/drawing/2014/main" id="{A43C22C5-C0C6-EDF5-4E6E-4750745DA154}"/>
              </a:ext>
            </a:extLst>
          </p:cNvPr>
          <p:cNvSpPr txBox="1"/>
          <p:nvPr/>
        </p:nvSpPr>
        <p:spPr>
          <a:xfrm>
            <a:off x="475672" y="1314059"/>
            <a:ext cx="11352965" cy="2068259"/>
          </a:xfrm>
          <a:prstGeom prst="rect">
            <a:avLst/>
          </a:prstGeom>
          <a:noFill/>
        </p:spPr>
        <p:txBody>
          <a:bodyPr wrap="square">
            <a:spAutoFit/>
          </a:bodyPr>
          <a:lstStyle/>
          <a:p>
            <a:pPr marL="171450" lvl="1">
              <a:spcBef>
                <a:spcPct val="20000"/>
              </a:spcBef>
            </a:pPr>
            <a:r>
              <a:rPr lang="es-CO" sz="2400" b="1" dirty="0">
                <a:solidFill>
                  <a:schemeClr val="bg2">
                    <a:lumMod val="25000"/>
                  </a:schemeClr>
                </a:solidFill>
                <a:latin typeface="Arial Narrow" panose="020B0606020202030204" pitchFamily="34" charset="0"/>
              </a:rPr>
              <a:t> </a:t>
            </a:r>
            <a:r>
              <a:rPr lang="es-CO" sz="2400" b="1" dirty="0">
                <a:solidFill>
                  <a:schemeClr val="bg2">
                    <a:lumMod val="25000"/>
                  </a:schemeClr>
                </a:solidFill>
              </a:rPr>
              <a:t>TRASPASO DE OPERACIONES</a:t>
            </a:r>
          </a:p>
          <a:p>
            <a:pPr marL="171450" lvl="1">
              <a:spcBef>
                <a:spcPct val="20000"/>
              </a:spcBef>
            </a:pPr>
            <a:endParaRPr lang="es-CO" sz="1400" b="1" dirty="0">
              <a:solidFill>
                <a:schemeClr val="bg2">
                  <a:lumMod val="25000"/>
                </a:schemeClr>
              </a:solidFill>
            </a:endParaRPr>
          </a:p>
          <a:p>
            <a:pPr marL="628650" lvl="1" indent="-457200">
              <a:spcBef>
                <a:spcPct val="20000"/>
              </a:spcBef>
              <a:buAutoNum type="arabicPeriod"/>
            </a:pPr>
            <a:r>
              <a:rPr lang="es-CO" sz="1700" dirty="0">
                <a:solidFill>
                  <a:schemeClr val="bg2">
                    <a:lumMod val="25000"/>
                  </a:schemeClr>
                </a:solidFill>
                <a:latin typeface="Nunito Light (Cuerpo)"/>
              </a:rPr>
              <a:t>Digite el volumen que desee traspasar.</a:t>
            </a:r>
          </a:p>
          <a:p>
            <a:pPr marL="628650" lvl="1" indent="-457200">
              <a:spcBef>
                <a:spcPct val="20000"/>
              </a:spcBef>
              <a:buAutoNum type="arabicPeriod"/>
            </a:pPr>
            <a:r>
              <a:rPr lang="es-CO" sz="1700" dirty="0">
                <a:solidFill>
                  <a:schemeClr val="bg2">
                    <a:lumMod val="25000"/>
                  </a:schemeClr>
                </a:solidFill>
                <a:latin typeface="Nunito Light (Cuerpo)"/>
              </a:rPr>
              <a:t>Seleccione la cuenta a la que va a realizar el traspaso. Recuerde que debe ser una cuenta del mismo titular.</a:t>
            </a:r>
          </a:p>
          <a:p>
            <a:pPr marL="628650" lvl="1" indent="-457200">
              <a:spcBef>
                <a:spcPct val="20000"/>
              </a:spcBef>
              <a:buAutoNum type="arabicPeriod"/>
            </a:pPr>
            <a:r>
              <a:rPr lang="es-CO" sz="1700" dirty="0">
                <a:solidFill>
                  <a:schemeClr val="bg2">
                    <a:lumMod val="25000"/>
                  </a:schemeClr>
                </a:solidFill>
                <a:latin typeface="Nunito Light (Cuerpo)"/>
              </a:rPr>
              <a:t>De clic en asignar</a:t>
            </a:r>
          </a:p>
          <a:p>
            <a:pPr marL="171450" lvl="1">
              <a:spcBef>
                <a:spcPct val="20000"/>
              </a:spcBef>
            </a:pPr>
            <a:endParaRPr lang="es-CO" sz="1800" b="1" dirty="0">
              <a:solidFill>
                <a:schemeClr val="bg2">
                  <a:lumMod val="25000"/>
                </a:schemeClr>
              </a:solidFill>
            </a:endParaRPr>
          </a:p>
        </p:txBody>
      </p:sp>
    </p:spTree>
    <p:extLst>
      <p:ext uri="{BB962C8B-B14F-4D97-AF65-F5344CB8AC3E}">
        <p14:creationId xmlns:p14="http://schemas.microsoft.com/office/powerpoint/2010/main" val="2807677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número de diapositiva 11">
            <a:extLst>
              <a:ext uri="{FF2B5EF4-FFF2-40B4-BE49-F238E27FC236}">
                <a16:creationId xmlns:a16="http://schemas.microsoft.com/office/drawing/2014/main" id="{6C77F353-9E44-4A64-9C6B-2F0B9413FBE4}"/>
              </a:ext>
            </a:extLst>
          </p:cNvPr>
          <p:cNvSpPr>
            <a:spLocks noGrp="1"/>
          </p:cNvSpPr>
          <p:nvPr>
            <p:ph type="sldNum" idx="4"/>
          </p:nvPr>
        </p:nvSpPr>
        <p:spPr/>
        <p:txBody>
          <a:bodyPr/>
          <a:lstStyle/>
          <a:p>
            <a:fld id="{F2E67AE3-78D1-4B85-B143-99C273AFF6CC}" type="slidenum">
              <a:rPr lang="es-CO" smtClean="0"/>
              <a:t>13</a:t>
            </a:fld>
            <a:endParaRPr lang="es-CO"/>
          </a:p>
        </p:txBody>
      </p:sp>
      <p:sp>
        <p:nvSpPr>
          <p:cNvPr id="3" name="Título 2">
            <a:extLst>
              <a:ext uri="{FF2B5EF4-FFF2-40B4-BE49-F238E27FC236}">
                <a16:creationId xmlns:a16="http://schemas.microsoft.com/office/drawing/2014/main" id="{78037EA9-39AE-919E-5EF8-D1EB94EBBB98}"/>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4" name="Marcador de texto 3">
            <a:extLst>
              <a:ext uri="{FF2B5EF4-FFF2-40B4-BE49-F238E27FC236}">
                <a16:creationId xmlns:a16="http://schemas.microsoft.com/office/drawing/2014/main" id="{FFB7CE5E-DAD6-4FD7-924C-38D539F0CDFA}"/>
              </a:ext>
            </a:extLst>
          </p:cNvPr>
          <p:cNvSpPr>
            <a:spLocks noGrp="1"/>
          </p:cNvSpPr>
          <p:nvPr>
            <p:ph type="body" sz="quarter" idx="10"/>
          </p:nvPr>
        </p:nvSpPr>
        <p:spPr/>
        <p:txBody>
          <a:bodyPr/>
          <a:lstStyle/>
          <a:p>
            <a:r>
              <a:rPr lang="es-CO" dirty="0"/>
              <a:t>TRASPASO DE OPERACIONES</a:t>
            </a:r>
          </a:p>
        </p:txBody>
      </p:sp>
      <p:pic>
        <p:nvPicPr>
          <p:cNvPr id="11" name="Imagen 10">
            <a:extLst>
              <a:ext uri="{FF2B5EF4-FFF2-40B4-BE49-F238E27FC236}">
                <a16:creationId xmlns:a16="http://schemas.microsoft.com/office/drawing/2014/main" id="{5EE0B2E3-DE91-4091-BD70-16EC7CFC7514}"/>
              </a:ext>
            </a:extLst>
          </p:cNvPr>
          <p:cNvPicPr>
            <a:picLocks noChangeAspect="1"/>
          </p:cNvPicPr>
          <p:nvPr/>
        </p:nvPicPr>
        <p:blipFill>
          <a:blip r:embed="rId2"/>
          <a:stretch>
            <a:fillRect/>
          </a:stretch>
        </p:blipFill>
        <p:spPr>
          <a:xfrm>
            <a:off x="2572327" y="2586650"/>
            <a:ext cx="7310437" cy="3500367"/>
          </a:xfrm>
          <a:prstGeom prst="rect">
            <a:avLst/>
          </a:prstGeom>
        </p:spPr>
      </p:pic>
      <p:sp>
        <p:nvSpPr>
          <p:cNvPr id="8" name="CuadroTexto 7">
            <a:extLst>
              <a:ext uri="{FF2B5EF4-FFF2-40B4-BE49-F238E27FC236}">
                <a16:creationId xmlns:a16="http://schemas.microsoft.com/office/drawing/2014/main" id="{2481598A-2BCA-69EC-7D3A-F8AAFB59B1E7}"/>
              </a:ext>
            </a:extLst>
          </p:cNvPr>
          <p:cNvSpPr txBox="1"/>
          <p:nvPr/>
        </p:nvSpPr>
        <p:spPr>
          <a:xfrm>
            <a:off x="475672" y="1314059"/>
            <a:ext cx="11352965" cy="1384995"/>
          </a:xfrm>
          <a:prstGeom prst="rect">
            <a:avLst/>
          </a:prstGeom>
          <a:noFill/>
        </p:spPr>
        <p:txBody>
          <a:bodyPr wrap="square">
            <a:spAutoFit/>
          </a:bodyPr>
          <a:lstStyle/>
          <a:p>
            <a:pPr marL="171450" lvl="1">
              <a:spcBef>
                <a:spcPct val="20000"/>
              </a:spcBef>
            </a:pPr>
            <a:r>
              <a:rPr lang="es-CO" sz="2400" b="1" dirty="0">
                <a:solidFill>
                  <a:schemeClr val="bg2">
                    <a:lumMod val="25000"/>
                  </a:schemeClr>
                </a:solidFill>
              </a:rPr>
              <a:t>TRASPASO DE OPERACIONES</a:t>
            </a:r>
          </a:p>
          <a:p>
            <a:pPr marL="171450" lvl="1">
              <a:spcBef>
                <a:spcPct val="20000"/>
              </a:spcBef>
            </a:pPr>
            <a:endParaRPr lang="es-CO" sz="1400" b="1" dirty="0">
              <a:solidFill>
                <a:schemeClr val="bg2">
                  <a:lumMod val="25000"/>
                </a:schemeClr>
              </a:solidFill>
            </a:endParaRPr>
          </a:p>
          <a:p>
            <a:pPr marL="171450" lvl="1">
              <a:spcBef>
                <a:spcPct val="20000"/>
              </a:spcBef>
            </a:pPr>
            <a:r>
              <a:rPr lang="es-CO" sz="1800" dirty="0">
                <a:solidFill>
                  <a:schemeClr val="bg2">
                    <a:lumMod val="25000"/>
                  </a:schemeClr>
                </a:solidFill>
                <a:latin typeface="Nunito Light (Cuerpo)"/>
              </a:rPr>
              <a:t>1. De clic en enviar. En este punto el traspaso se ha realizado satisfactoriamente. </a:t>
            </a:r>
          </a:p>
          <a:p>
            <a:pPr marL="171450" lvl="1">
              <a:spcBef>
                <a:spcPct val="20000"/>
              </a:spcBef>
            </a:pPr>
            <a:endParaRPr lang="es-CO" sz="1800" b="1" dirty="0">
              <a:solidFill>
                <a:schemeClr val="bg2">
                  <a:lumMod val="25000"/>
                </a:schemeClr>
              </a:solidFill>
            </a:endParaRPr>
          </a:p>
        </p:txBody>
      </p:sp>
    </p:spTree>
    <p:extLst>
      <p:ext uri="{BB962C8B-B14F-4D97-AF65-F5344CB8AC3E}">
        <p14:creationId xmlns:p14="http://schemas.microsoft.com/office/powerpoint/2010/main" val="2693721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prstGeom prst="rect">
            <a:avLst/>
          </a:prstGeom>
        </p:spPr>
        <p:txBody>
          <a:bodyPr>
            <a:normAutofit/>
          </a:bodyPr>
          <a:lstStyle/>
          <a:p>
            <a:pPr>
              <a:buFont typeface="Calibri" panose="020F0502020204030204" pitchFamily="34" charset="0"/>
              <a:buAutoNum type="romanUcPeriod"/>
            </a:pPr>
            <a:r>
              <a:rPr lang="es-CO" dirty="0">
                <a:solidFill>
                  <a:schemeClr val="bg1">
                    <a:lumMod val="85000"/>
                  </a:schemeClr>
                </a:solidFill>
              </a:rPr>
              <a:t>Identificación de los tipos de gestión de las Operaciones Aceptadas</a:t>
            </a:r>
            <a:endParaRPr lang="es-CO" altLang="es-CO" dirty="0">
              <a:solidFill>
                <a:schemeClr val="bg1">
                  <a:lumMod val="85000"/>
                </a:schemeClr>
              </a:solidFill>
            </a:endParaRPr>
          </a:p>
          <a:p>
            <a:pPr>
              <a:buFont typeface="Calibri" panose="020F0502020204030204" pitchFamily="34" charset="0"/>
              <a:buAutoNum type="romanUcPeriod"/>
            </a:pPr>
            <a:r>
              <a:rPr lang="es-CO" dirty="0">
                <a:solidFill>
                  <a:schemeClr val="bg1">
                    <a:lumMod val="85000"/>
                  </a:schemeClr>
                </a:solidFill>
              </a:rPr>
              <a:t>Asignación de Operaciones</a:t>
            </a:r>
          </a:p>
          <a:p>
            <a:pPr>
              <a:buFont typeface="Calibri" panose="020F0502020204030204" pitchFamily="34" charset="0"/>
              <a:buAutoNum type="romanUcPeriod"/>
            </a:pPr>
            <a:r>
              <a:rPr lang="es-CO" dirty="0">
                <a:solidFill>
                  <a:schemeClr val="bg1">
                    <a:lumMod val="85000"/>
                  </a:schemeClr>
                </a:solidFill>
              </a:rPr>
              <a:t>Traspaso de Operaciones</a:t>
            </a:r>
          </a:p>
          <a:p>
            <a:pPr>
              <a:buFont typeface="Calibri" panose="020F0502020204030204" pitchFamily="34" charset="0"/>
              <a:buAutoNum type="romanUcPeriod"/>
            </a:pPr>
            <a:r>
              <a:rPr lang="es-CO" altLang="es-CO" dirty="0"/>
              <a:t>Give Up</a:t>
            </a:r>
            <a:endParaRPr lang="es-CO" dirty="0"/>
          </a:p>
          <a:p>
            <a:pPr marL="0" indent="0">
              <a:buNone/>
              <a:defRPr/>
            </a:pPr>
            <a:endParaRPr lang="es-CO" dirty="0"/>
          </a:p>
          <a:p>
            <a:pPr>
              <a:buFont typeface="Calibri" panose="020F0502020204030204" pitchFamily="34" charset="0"/>
              <a:buAutoNum type="romanUcPeriod"/>
            </a:pPr>
            <a:endParaRPr lang="es-CO" altLang="es-CO" sz="2200" dirty="0">
              <a:ea typeface="ＭＳ Ｐゴシック" panose="020B0600070205080204" pitchFamily="34" charset="-128"/>
            </a:endParaRPr>
          </a:p>
        </p:txBody>
      </p:sp>
      <p:sp>
        <p:nvSpPr>
          <p:cNvPr id="2" name="Marcador de número de diapositiva 1">
            <a:extLst>
              <a:ext uri="{FF2B5EF4-FFF2-40B4-BE49-F238E27FC236}">
                <a16:creationId xmlns:a16="http://schemas.microsoft.com/office/drawing/2014/main" id="{4C86BF7F-A724-4137-BAB7-B65973B600EB}"/>
              </a:ext>
            </a:extLst>
          </p:cNvPr>
          <p:cNvSpPr>
            <a:spLocks noGrp="1"/>
          </p:cNvSpPr>
          <p:nvPr>
            <p:ph type="sldNum" idx="4"/>
          </p:nvPr>
        </p:nvSpPr>
        <p:spPr/>
        <p:txBody>
          <a:bodyPr/>
          <a:lstStyle/>
          <a:p>
            <a:fld id="{F2E67AE3-78D1-4B85-B143-99C273AFF6CC}" type="slidenum">
              <a:rPr lang="es-CO" smtClean="0"/>
              <a:t>14</a:t>
            </a:fld>
            <a:endParaRPr lang="es-CO"/>
          </a:p>
        </p:txBody>
      </p:sp>
      <p:sp>
        <p:nvSpPr>
          <p:cNvPr id="3" name="Marcador de texto 2">
            <a:extLst>
              <a:ext uri="{FF2B5EF4-FFF2-40B4-BE49-F238E27FC236}">
                <a16:creationId xmlns:a16="http://schemas.microsoft.com/office/drawing/2014/main" id="{5C00EB19-6B61-E5D5-A93C-A54A175F837B}"/>
              </a:ext>
            </a:extLst>
          </p:cNvPr>
          <p:cNvSpPr>
            <a:spLocks noGrp="1"/>
          </p:cNvSpPr>
          <p:nvPr>
            <p:ph type="body" sz="quarter" idx="10"/>
          </p:nvPr>
        </p:nvSpPr>
        <p:spPr/>
        <p:txBody>
          <a:bodyPr/>
          <a:lstStyle/>
          <a:p>
            <a:r>
              <a:rPr lang="es-MX" dirty="0"/>
              <a:t>INDICE</a:t>
            </a:r>
            <a:endParaRPr lang="es-CO" dirty="0"/>
          </a:p>
        </p:txBody>
      </p:sp>
      <p:sp>
        <p:nvSpPr>
          <p:cNvPr id="5" name="Título 4">
            <a:extLst>
              <a:ext uri="{FF2B5EF4-FFF2-40B4-BE49-F238E27FC236}">
                <a16:creationId xmlns:a16="http://schemas.microsoft.com/office/drawing/2014/main" id="{F575D549-A69A-DB8C-81AA-6677F3AFBB2B}"/>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Tree>
    <p:extLst>
      <p:ext uri="{BB962C8B-B14F-4D97-AF65-F5344CB8AC3E}">
        <p14:creationId xmlns:p14="http://schemas.microsoft.com/office/powerpoint/2010/main" val="2511852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2 Marcador de contenido"/>
          <p:cNvSpPr>
            <a:spLocks noGrp="1"/>
          </p:cNvSpPr>
          <p:nvPr>
            <p:ph type="body" idx="1"/>
          </p:nvPr>
        </p:nvSpPr>
        <p:spPr>
          <a:prstGeom prst="rect">
            <a:avLst/>
          </a:prstGeom>
        </p:spPr>
        <p:txBody>
          <a:bodyPr>
            <a:normAutofit/>
          </a:bodyPr>
          <a:lstStyle/>
          <a:p>
            <a:pPr marL="355600" indent="0" algn="just">
              <a:lnSpc>
                <a:spcPct val="100000"/>
              </a:lnSpc>
              <a:spcBef>
                <a:spcPct val="20000"/>
              </a:spcBef>
              <a:buNone/>
            </a:pPr>
            <a:r>
              <a:rPr lang="es-CO" dirty="0">
                <a:solidFill>
                  <a:schemeClr val="bg2">
                    <a:lumMod val="25000"/>
                  </a:schemeClr>
                </a:solidFill>
                <a:latin typeface="Nunito Light (Cuerpo)"/>
              </a:rPr>
              <a:t>Es </a:t>
            </a:r>
            <a:r>
              <a:rPr lang="es-CO" sz="2000" dirty="0">
                <a:solidFill>
                  <a:schemeClr val="bg2">
                    <a:lumMod val="25000"/>
                  </a:schemeClr>
                </a:solidFill>
                <a:latin typeface="Nunito Light (Cuerpo)"/>
              </a:rPr>
              <a:t>una operación en la que se solicita el traspaso de una Operación de la Cuenta de un Tercero en el Miembro de origen a otra cuenta de Tercero en otro Miembro denominado Miembro de destino o de la cuenta Propia a una Cuenta de Tercero de la cual sea titular en otro Miembro.</a:t>
            </a:r>
          </a:p>
          <a:p>
            <a:pPr marL="355600" indent="0">
              <a:lnSpc>
                <a:spcPct val="100000"/>
              </a:lnSpc>
              <a:spcBef>
                <a:spcPct val="20000"/>
              </a:spcBef>
              <a:buNone/>
            </a:pPr>
            <a:endParaRPr lang="es-CO" sz="2000" dirty="0">
              <a:solidFill>
                <a:schemeClr val="bg2">
                  <a:lumMod val="25000"/>
                </a:schemeClr>
              </a:solidFill>
              <a:latin typeface="Nunito Light (Cuerpo)"/>
            </a:endParaRPr>
          </a:p>
          <a:p>
            <a:pPr marL="355600" indent="0" algn="just">
              <a:lnSpc>
                <a:spcPct val="100000"/>
              </a:lnSpc>
              <a:spcBef>
                <a:spcPct val="20000"/>
              </a:spcBef>
              <a:buNone/>
            </a:pPr>
            <a:r>
              <a:rPr lang="es-CO" sz="2000" dirty="0">
                <a:solidFill>
                  <a:schemeClr val="bg2">
                    <a:lumMod val="25000"/>
                  </a:schemeClr>
                </a:solidFill>
                <a:latin typeface="Nunito Light (Cuerpo)"/>
              </a:rPr>
              <a:t>El procedimiento de Give-Up se subdivide en dos eventos: Give-</a:t>
            </a:r>
            <a:r>
              <a:rPr lang="es-CO" sz="2000" dirty="0" err="1">
                <a:solidFill>
                  <a:schemeClr val="bg2">
                    <a:lumMod val="25000"/>
                  </a:schemeClr>
                </a:solidFill>
                <a:latin typeface="Nunito Light (Cuerpo)"/>
              </a:rPr>
              <a:t>Out</a:t>
            </a:r>
            <a:r>
              <a:rPr lang="es-CO" sz="2000" dirty="0">
                <a:solidFill>
                  <a:schemeClr val="bg2">
                    <a:lumMod val="25000"/>
                  </a:schemeClr>
                </a:solidFill>
                <a:latin typeface="Nunito Light (Cuerpo)"/>
              </a:rPr>
              <a:t> y Give-In. Se entenderá que existe un Give-</a:t>
            </a:r>
            <a:r>
              <a:rPr lang="es-CO" sz="2000" dirty="0" err="1">
                <a:solidFill>
                  <a:schemeClr val="bg2">
                    <a:lumMod val="25000"/>
                  </a:schemeClr>
                </a:solidFill>
                <a:latin typeface="Nunito Light (Cuerpo)"/>
              </a:rPr>
              <a:t>Out</a:t>
            </a:r>
            <a:r>
              <a:rPr lang="es-CO" sz="2000" dirty="0">
                <a:solidFill>
                  <a:schemeClr val="bg2">
                    <a:lumMod val="25000"/>
                  </a:schemeClr>
                </a:solidFill>
                <a:latin typeface="Nunito Light (Cuerpo)"/>
              </a:rPr>
              <a:t> cuando se envía una solicitud de Give-Up del Miembro de origen al Miembro de destino, e igualmente existirá un Give-In cuando una solicitud de Give-Up se haya aceptado totalmente, lo que provocará de inmediato el Traspaso de la Operación al Miembro de destino.</a:t>
            </a:r>
          </a:p>
        </p:txBody>
      </p:sp>
      <p:sp>
        <p:nvSpPr>
          <p:cNvPr id="2" name="Marcador de número de diapositiva 1">
            <a:extLst>
              <a:ext uri="{FF2B5EF4-FFF2-40B4-BE49-F238E27FC236}">
                <a16:creationId xmlns:a16="http://schemas.microsoft.com/office/drawing/2014/main" id="{05B97DDB-7162-4BE1-9DD7-B19217859AB5}"/>
              </a:ext>
            </a:extLst>
          </p:cNvPr>
          <p:cNvSpPr>
            <a:spLocks noGrp="1"/>
          </p:cNvSpPr>
          <p:nvPr>
            <p:ph type="sldNum" idx="4"/>
          </p:nvPr>
        </p:nvSpPr>
        <p:spPr/>
        <p:txBody>
          <a:bodyPr/>
          <a:lstStyle/>
          <a:p>
            <a:fld id="{F2E67AE3-78D1-4B85-B143-99C273AFF6CC}" type="slidenum">
              <a:rPr lang="es-CO" smtClean="0"/>
              <a:t>15</a:t>
            </a:fld>
            <a:endParaRPr lang="es-CO"/>
          </a:p>
        </p:txBody>
      </p:sp>
      <p:sp>
        <p:nvSpPr>
          <p:cNvPr id="4" name="Título 3">
            <a:extLst>
              <a:ext uri="{FF2B5EF4-FFF2-40B4-BE49-F238E27FC236}">
                <a16:creationId xmlns:a16="http://schemas.microsoft.com/office/drawing/2014/main" id="{20C0C41C-4FE9-8A6A-0A97-A36C1C461D35}"/>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5" name="Marcador de texto 4">
            <a:extLst>
              <a:ext uri="{FF2B5EF4-FFF2-40B4-BE49-F238E27FC236}">
                <a16:creationId xmlns:a16="http://schemas.microsoft.com/office/drawing/2014/main" id="{79B00483-2805-A6FE-487A-AB177D6AF497}"/>
              </a:ext>
            </a:extLst>
          </p:cNvPr>
          <p:cNvSpPr>
            <a:spLocks noGrp="1"/>
          </p:cNvSpPr>
          <p:nvPr>
            <p:ph type="body" sz="quarter" idx="10"/>
          </p:nvPr>
        </p:nvSpPr>
        <p:spPr/>
        <p:txBody>
          <a:bodyPr/>
          <a:lstStyle/>
          <a:p>
            <a:r>
              <a:rPr lang="es-MX" dirty="0"/>
              <a:t>GIVE UP</a:t>
            </a:r>
            <a:endParaRPr lang="es-CO" dirty="0"/>
          </a:p>
        </p:txBody>
      </p:sp>
      <p:sp>
        <p:nvSpPr>
          <p:cNvPr id="43" name="Text Box 15"/>
          <p:cNvSpPr txBox="1">
            <a:spLocks noChangeArrowheads="1"/>
          </p:cNvSpPr>
          <p:nvPr/>
        </p:nvSpPr>
        <p:spPr bwMode="auto">
          <a:xfrm>
            <a:off x="4775089" y="5133965"/>
            <a:ext cx="2622174" cy="261610"/>
          </a:xfrm>
          <a:prstGeom prst="rect">
            <a:avLst/>
          </a:prstGeom>
          <a:noFill/>
          <a:ln w="9525">
            <a:noFill/>
            <a:miter lim="800000"/>
            <a:headEnd/>
            <a:tailEnd/>
          </a:ln>
        </p:spPr>
        <p:txBody>
          <a:bodyPr wrap="square">
            <a:spAutoFit/>
          </a:bodyPr>
          <a:lstStyle/>
          <a:p>
            <a:pPr algn="ctr">
              <a:spcBef>
                <a:spcPct val="50000"/>
              </a:spcBef>
            </a:pPr>
            <a:r>
              <a:rPr lang="es-CO" sz="1050" b="1" i="1" dirty="0">
                <a:solidFill>
                  <a:srgbClr val="C00000"/>
                </a:solidFill>
              </a:rPr>
              <a:t>TRANSFERENCIA DE LA OPERACIÓN</a:t>
            </a:r>
            <a:endParaRPr lang="es-ES" sz="1050" b="1" i="1" dirty="0">
              <a:solidFill>
                <a:srgbClr val="C00000"/>
              </a:solidFill>
            </a:endParaRPr>
          </a:p>
        </p:txBody>
      </p:sp>
      <p:sp>
        <p:nvSpPr>
          <p:cNvPr id="48" name="AutoShape 22"/>
          <p:cNvSpPr>
            <a:spLocks noChangeArrowheads="1"/>
          </p:cNvSpPr>
          <p:nvPr/>
        </p:nvSpPr>
        <p:spPr bwMode="auto">
          <a:xfrm>
            <a:off x="4395402" y="4333876"/>
            <a:ext cx="3381549" cy="521534"/>
          </a:xfrm>
          <a:prstGeom prst="curvedDownArrow">
            <a:avLst>
              <a:gd name="adj1" fmla="val 103965"/>
              <a:gd name="adj2" fmla="val 207929"/>
              <a:gd name="adj3" fmla="val 33333"/>
            </a:avLst>
          </a:prstGeom>
          <a:solidFill>
            <a:schemeClr val="accent2"/>
          </a:solidFill>
          <a:ln w="9525">
            <a:solidFill>
              <a:schemeClr val="accent2"/>
            </a:solidFill>
            <a:miter lim="800000"/>
            <a:headEnd/>
            <a:tailEnd/>
          </a:ln>
        </p:spPr>
        <p:txBody>
          <a:bodyPr wrap="none" anchor="ctr"/>
          <a:lstStyle/>
          <a:p>
            <a:pPr algn="ctr"/>
            <a:r>
              <a:rPr lang="es-ES" sz="1400" b="1" dirty="0"/>
              <a:t>Give Out</a:t>
            </a:r>
          </a:p>
        </p:txBody>
      </p:sp>
      <p:sp>
        <p:nvSpPr>
          <p:cNvPr id="51" name="49 Rectángulo"/>
          <p:cNvSpPr/>
          <p:nvPr/>
        </p:nvSpPr>
        <p:spPr>
          <a:xfrm>
            <a:off x="2280371" y="4181475"/>
            <a:ext cx="1862372" cy="350685"/>
          </a:xfrm>
          <a:prstGeom prst="rect">
            <a:avLst/>
          </a:prstGeom>
          <a:solidFill>
            <a:srgbClr val="C000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a:t>Miembro Origen/Ejecutor </a:t>
            </a:r>
          </a:p>
        </p:txBody>
      </p:sp>
      <p:grpSp>
        <p:nvGrpSpPr>
          <p:cNvPr id="54" name="30 Grupo"/>
          <p:cNvGrpSpPr/>
          <p:nvPr/>
        </p:nvGrpSpPr>
        <p:grpSpPr>
          <a:xfrm>
            <a:off x="4291671" y="5416203"/>
            <a:ext cx="3383306" cy="583579"/>
            <a:chOff x="2768924" y="3645024"/>
            <a:chExt cx="3531268" cy="502046"/>
          </a:xfrm>
        </p:grpSpPr>
        <p:sp>
          <p:nvSpPr>
            <p:cNvPr id="55" name="AutoShape 25"/>
            <p:cNvSpPr>
              <a:spLocks noChangeArrowheads="1"/>
            </p:cNvSpPr>
            <p:nvPr/>
          </p:nvSpPr>
          <p:spPr bwMode="auto">
            <a:xfrm rot="10800000">
              <a:off x="2768924" y="3645024"/>
              <a:ext cx="3531268" cy="502046"/>
            </a:xfrm>
            <a:prstGeom prst="curvedDownArrow">
              <a:avLst>
                <a:gd name="adj1" fmla="val 103965"/>
                <a:gd name="adj2" fmla="val 207929"/>
                <a:gd name="adj3" fmla="val 33333"/>
              </a:avLst>
            </a:prstGeom>
            <a:solidFill>
              <a:srgbClr val="009999"/>
            </a:solidFill>
            <a:ln w="9525">
              <a:noFill/>
              <a:miter lim="800000"/>
              <a:headEnd/>
              <a:tailEnd/>
            </a:ln>
          </p:spPr>
          <p:txBody>
            <a:bodyPr vert="vert" wrap="none" anchor="ctr"/>
            <a:lstStyle/>
            <a:p>
              <a:pPr algn="ctr"/>
              <a:endParaRPr lang="es-ES" sz="1400" dirty="0"/>
            </a:p>
          </p:txBody>
        </p:sp>
        <p:sp>
          <p:nvSpPr>
            <p:cNvPr id="56" name="28 CuadroTexto"/>
            <p:cNvSpPr txBox="1"/>
            <p:nvPr/>
          </p:nvSpPr>
          <p:spPr>
            <a:xfrm>
              <a:off x="4285606" y="3779750"/>
              <a:ext cx="1006475" cy="264777"/>
            </a:xfrm>
            <a:prstGeom prst="rect">
              <a:avLst/>
            </a:prstGeom>
            <a:noFill/>
          </p:spPr>
          <p:txBody>
            <a:bodyPr wrap="square" rtlCol="0">
              <a:spAutoFit/>
            </a:bodyPr>
            <a:lstStyle/>
            <a:p>
              <a:r>
                <a:rPr lang="es-ES" sz="1400" b="1" dirty="0" err="1"/>
                <a:t>Give</a:t>
              </a:r>
              <a:r>
                <a:rPr lang="es-ES" sz="1400" b="1" dirty="0"/>
                <a:t> In</a:t>
              </a:r>
            </a:p>
          </p:txBody>
        </p:sp>
      </p:grpSp>
      <p:cxnSp>
        <p:nvCxnSpPr>
          <p:cNvPr id="57" name="32 Conector angular"/>
          <p:cNvCxnSpPr/>
          <p:nvPr/>
        </p:nvCxnSpPr>
        <p:spPr>
          <a:xfrm>
            <a:off x="4444355" y="5056858"/>
            <a:ext cx="3077938" cy="2424"/>
          </a:xfrm>
          <a:prstGeom prst="bentConnector3">
            <a:avLst>
              <a:gd name="adj1" fmla="val 50000"/>
            </a:avLst>
          </a:prstGeom>
          <a:ln>
            <a:solidFill>
              <a:srgbClr val="BE0E32"/>
            </a:solidFill>
            <a:prstDash val="dash"/>
            <a:headEnd type="oval"/>
            <a:tailEnd type="arrow"/>
          </a:ln>
        </p:spPr>
        <p:style>
          <a:lnRef idx="2">
            <a:schemeClr val="accent1"/>
          </a:lnRef>
          <a:fillRef idx="0">
            <a:schemeClr val="accent1"/>
          </a:fillRef>
          <a:effectRef idx="1">
            <a:schemeClr val="accent1"/>
          </a:effectRef>
          <a:fontRef idx="minor">
            <a:schemeClr val="tx1"/>
          </a:fontRef>
        </p:style>
      </p:cxnSp>
      <p:sp>
        <p:nvSpPr>
          <p:cNvPr id="64" name="49 Rectángulo"/>
          <p:cNvSpPr/>
          <p:nvPr/>
        </p:nvSpPr>
        <p:spPr>
          <a:xfrm>
            <a:off x="8040216" y="4181475"/>
            <a:ext cx="1862372" cy="350685"/>
          </a:xfrm>
          <a:prstGeom prst="rect">
            <a:avLst/>
          </a:prstGeom>
          <a:solidFill>
            <a:srgbClr val="C000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a:t>Miembro Destino/ Receptor </a:t>
            </a:r>
          </a:p>
        </p:txBody>
      </p:sp>
      <p:sp>
        <p:nvSpPr>
          <p:cNvPr id="14" name="Rectángulo 13"/>
          <p:cNvSpPr/>
          <p:nvPr/>
        </p:nvSpPr>
        <p:spPr>
          <a:xfrm>
            <a:off x="2329628" y="4743451"/>
            <a:ext cx="1600200" cy="8293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Tercero XXX</a:t>
            </a:r>
          </a:p>
          <a:p>
            <a:pPr algn="ctr"/>
            <a:r>
              <a:rPr lang="es-ES" dirty="0"/>
              <a:t>Cuenta T0101</a:t>
            </a:r>
          </a:p>
        </p:txBody>
      </p:sp>
      <p:sp>
        <p:nvSpPr>
          <p:cNvPr id="66" name="Rectángulo 65"/>
          <p:cNvSpPr/>
          <p:nvPr/>
        </p:nvSpPr>
        <p:spPr>
          <a:xfrm>
            <a:off x="8242524" y="4727923"/>
            <a:ext cx="1600200" cy="8220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Tercero XXX</a:t>
            </a:r>
          </a:p>
          <a:p>
            <a:pPr algn="ctr"/>
            <a:r>
              <a:rPr lang="es-ES" dirty="0"/>
              <a:t>Cuenta A6201</a:t>
            </a:r>
          </a:p>
        </p:txBody>
      </p:sp>
    </p:spTree>
    <p:extLst>
      <p:ext uri="{BB962C8B-B14F-4D97-AF65-F5344CB8AC3E}">
        <p14:creationId xmlns:p14="http://schemas.microsoft.com/office/powerpoint/2010/main" val="4231678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8F6F6C7-FDAF-40CF-BE7A-ECB84320E93E}"/>
              </a:ext>
            </a:extLst>
          </p:cNvPr>
          <p:cNvSpPr>
            <a:spLocks noGrp="1"/>
          </p:cNvSpPr>
          <p:nvPr>
            <p:ph type="sldNum" idx="4"/>
          </p:nvPr>
        </p:nvSpPr>
        <p:spPr/>
        <p:txBody>
          <a:bodyPr/>
          <a:lstStyle/>
          <a:p>
            <a:fld id="{F2E67AE3-78D1-4B85-B143-99C273AFF6CC}" type="slidenum">
              <a:rPr lang="es-CO" smtClean="0"/>
              <a:t>16</a:t>
            </a:fld>
            <a:endParaRPr lang="es-CO" dirty="0"/>
          </a:p>
        </p:txBody>
      </p:sp>
      <p:sp>
        <p:nvSpPr>
          <p:cNvPr id="5" name="Título 4">
            <a:extLst>
              <a:ext uri="{FF2B5EF4-FFF2-40B4-BE49-F238E27FC236}">
                <a16:creationId xmlns:a16="http://schemas.microsoft.com/office/drawing/2014/main" id="{988192C6-DA70-CA67-3D7E-BB9D049BBC18}"/>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7" name="Marcador de texto 6">
            <a:extLst>
              <a:ext uri="{FF2B5EF4-FFF2-40B4-BE49-F238E27FC236}">
                <a16:creationId xmlns:a16="http://schemas.microsoft.com/office/drawing/2014/main" id="{47CC3309-9F58-8265-6E07-A8A023B24D8B}"/>
              </a:ext>
            </a:extLst>
          </p:cNvPr>
          <p:cNvSpPr>
            <a:spLocks noGrp="1"/>
          </p:cNvSpPr>
          <p:nvPr>
            <p:ph type="body" sz="quarter" idx="10"/>
          </p:nvPr>
        </p:nvSpPr>
        <p:spPr/>
        <p:txBody>
          <a:bodyPr/>
          <a:lstStyle/>
          <a:p>
            <a:r>
              <a:rPr lang="es-MX" dirty="0"/>
              <a:t>GIVE UP</a:t>
            </a:r>
            <a:endParaRPr lang="es-CO" dirty="0"/>
          </a:p>
        </p:txBody>
      </p:sp>
      <p:sp>
        <p:nvSpPr>
          <p:cNvPr id="9" name="Rectángulo: esquinas redondeadas 8">
            <a:extLst>
              <a:ext uri="{FF2B5EF4-FFF2-40B4-BE49-F238E27FC236}">
                <a16:creationId xmlns:a16="http://schemas.microsoft.com/office/drawing/2014/main" id="{0C670233-4735-AE82-3B68-764EC43F05ED}"/>
              </a:ext>
            </a:extLst>
          </p:cNvPr>
          <p:cNvSpPr/>
          <p:nvPr/>
        </p:nvSpPr>
        <p:spPr>
          <a:xfrm>
            <a:off x="4079016" y="1772693"/>
            <a:ext cx="3510472" cy="11931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just"/>
            <a:r>
              <a:rPr lang="es-ES" altLang="es-CO" sz="1400" b="0" dirty="0">
                <a:solidFill>
                  <a:schemeClr val="tx2"/>
                </a:solidFill>
                <a:latin typeface="Nunito Light (Cuerpo)"/>
                <a:ea typeface="+mn-ea"/>
              </a:rPr>
              <a:t>El Miembro Ejecutor podrá solicitar un Give-</a:t>
            </a:r>
            <a:r>
              <a:rPr lang="es-ES" altLang="es-CO" sz="1400" b="0" dirty="0" err="1">
                <a:solidFill>
                  <a:schemeClr val="tx2"/>
                </a:solidFill>
                <a:latin typeface="Nunito Light (Cuerpo)"/>
                <a:ea typeface="+mn-ea"/>
              </a:rPr>
              <a:t>Out</a:t>
            </a:r>
            <a:r>
              <a:rPr lang="es-ES" altLang="es-CO" sz="1400" b="0" dirty="0">
                <a:solidFill>
                  <a:schemeClr val="tx2"/>
                </a:solidFill>
                <a:latin typeface="Nunito Light (Cuerpo)"/>
                <a:ea typeface="+mn-ea"/>
              </a:rPr>
              <a:t> de cualquier operación viva y de cualquier cuenta.</a:t>
            </a:r>
          </a:p>
        </p:txBody>
      </p:sp>
      <p:sp>
        <p:nvSpPr>
          <p:cNvPr id="10" name="Rectángulo: esquinas redondeadas 9">
            <a:extLst>
              <a:ext uri="{FF2B5EF4-FFF2-40B4-BE49-F238E27FC236}">
                <a16:creationId xmlns:a16="http://schemas.microsoft.com/office/drawing/2014/main" id="{3950BA8D-71D6-F382-4707-189DDBBDC2DF}"/>
              </a:ext>
            </a:extLst>
          </p:cNvPr>
          <p:cNvSpPr/>
          <p:nvPr/>
        </p:nvSpPr>
        <p:spPr>
          <a:xfrm>
            <a:off x="7843082" y="3312959"/>
            <a:ext cx="3905250" cy="14878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lvl="1" algn="just"/>
            <a:r>
              <a:rPr lang="es-ES" altLang="es-CO" sz="1400" dirty="0">
                <a:solidFill>
                  <a:schemeClr val="tx2"/>
                </a:solidFill>
                <a:latin typeface="Nunito Light (Cuerpo)"/>
              </a:rPr>
              <a:t>Las operaciones de Give-Up aceptadas generan una operación que:</a:t>
            </a:r>
          </a:p>
          <a:p>
            <a:pPr marL="266700" lvl="3" algn="just"/>
            <a:r>
              <a:rPr lang="es-ES" altLang="es-CO" sz="1400" dirty="0">
                <a:solidFill>
                  <a:schemeClr val="tx2"/>
                </a:solidFill>
                <a:latin typeface="Nunito Light (Cuerpo)"/>
              </a:rPr>
              <a:t>Elimina comisiones en el Miembro Ejecutor.</a:t>
            </a:r>
          </a:p>
          <a:p>
            <a:pPr marL="266700" lvl="3" algn="just"/>
            <a:r>
              <a:rPr lang="es-ES" altLang="es-CO" sz="1400" dirty="0">
                <a:solidFill>
                  <a:schemeClr val="tx2"/>
                </a:solidFill>
                <a:latin typeface="Nunito Light (Cuerpo)"/>
              </a:rPr>
              <a:t>Crea comisiones en el Miembro Destino.</a:t>
            </a:r>
          </a:p>
        </p:txBody>
      </p:sp>
      <p:sp>
        <p:nvSpPr>
          <p:cNvPr id="11" name="Rectángulo: esquinas redondeadas 10">
            <a:extLst>
              <a:ext uri="{FF2B5EF4-FFF2-40B4-BE49-F238E27FC236}">
                <a16:creationId xmlns:a16="http://schemas.microsoft.com/office/drawing/2014/main" id="{CBE3CC6D-A628-C9F3-1842-ED9583D95EC3}"/>
              </a:ext>
            </a:extLst>
          </p:cNvPr>
          <p:cNvSpPr/>
          <p:nvPr/>
        </p:nvSpPr>
        <p:spPr>
          <a:xfrm>
            <a:off x="745267" y="3483810"/>
            <a:ext cx="3333749" cy="14878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lvl="1" algn="just"/>
            <a:r>
              <a:rPr lang="es-ES" altLang="es-CO" sz="1400" dirty="0">
                <a:solidFill>
                  <a:schemeClr val="tx2"/>
                </a:solidFill>
                <a:latin typeface="Nunito Light (Cuerpo)"/>
              </a:rPr>
              <a:t>El Miembro Ejecutor podrá modificar o cancelar las solicitudes de Give-</a:t>
            </a:r>
            <a:r>
              <a:rPr lang="es-ES" altLang="es-CO" sz="1400" dirty="0" err="1">
                <a:solidFill>
                  <a:schemeClr val="tx2"/>
                </a:solidFill>
                <a:latin typeface="Nunito Light (Cuerpo)"/>
              </a:rPr>
              <a:t>Out</a:t>
            </a:r>
            <a:r>
              <a:rPr lang="es-ES" altLang="es-CO" sz="1400" dirty="0">
                <a:solidFill>
                  <a:schemeClr val="tx2"/>
                </a:solidFill>
                <a:latin typeface="Nunito Light (Cuerpo)"/>
              </a:rPr>
              <a:t> mientras no hayan sido aceptadas o rechazadas por el Miembro Destino.</a:t>
            </a:r>
          </a:p>
        </p:txBody>
      </p:sp>
      <p:sp>
        <p:nvSpPr>
          <p:cNvPr id="12" name="Rectángulo: esquinas redondeadas 11">
            <a:extLst>
              <a:ext uri="{FF2B5EF4-FFF2-40B4-BE49-F238E27FC236}">
                <a16:creationId xmlns:a16="http://schemas.microsoft.com/office/drawing/2014/main" id="{BBD524D2-125D-79D5-D131-A60B7C552C20}"/>
              </a:ext>
            </a:extLst>
          </p:cNvPr>
          <p:cNvSpPr/>
          <p:nvPr/>
        </p:nvSpPr>
        <p:spPr>
          <a:xfrm>
            <a:off x="4079016" y="5337169"/>
            <a:ext cx="3764066" cy="11931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lvl="1" algn="just"/>
            <a:r>
              <a:rPr lang="es-ES" altLang="es-CO" sz="1400" b="0" dirty="0">
                <a:solidFill>
                  <a:schemeClr val="tx2"/>
                </a:solidFill>
                <a:latin typeface="Nunito Light (Cuerpo)"/>
                <a:ea typeface="+mn-ea"/>
              </a:rPr>
              <a:t>Todas aquellas peticiones de </a:t>
            </a:r>
            <a:r>
              <a:rPr lang="es-ES" altLang="es-CO" sz="1400" dirty="0">
                <a:solidFill>
                  <a:schemeClr val="tx2"/>
                </a:solidFill>
                <a:latin typeface="Nunito Light (Cuerpo)"/>
              </a:rPr>
              <a:t>Give-</a:t>
            </a:r>
            <a:r>
              <a:rPr lang="es-ES" altLang="es-CO" sz="1400" dirty="0" err="1">
                <a:solidFill>
                  <a:schemeClr val="tx2"/>
                </a:solidFill>
                <a:latin typeface="Nunito Light (Cuerpo)"/>
              </a:rPr>
              <a:t>Out</a:t>
            </a:r>
            <a:r>
              <a:rPr lang="es-ES" altLang="es-CO" sz="1400" dirty="0">
                <a:solidFill>
                  <a:schemeClr val="tx2"/>
                </a:solidFill>
                <a:latin typeface="Nunito Light (Cuerpo)"/>
              </a:rPr>
              <a:t> que no hayan sido aceptadas por el Miembro Destino al finalizar la sesión de Gestión de Operaciones, serán anuladas por el sistema.</a:t>
            </a:r>
          </a:p>
        </p:txBody>
      </p:sp>
      <p:sp>
        <p:nvSpPr>
          <p:cNvPr id="14" name="Elipse 13">
            <a:extLst>
              <a:ext uri="{FF2B5EF4-FFF2-40B4-BE49-F238E27FC236}">
                <a16:creationId xmlns:a16="http://schemas.microsoft.com/office/drawing/2014/main" id="{8EA49058-DAAB-734F-5875-6B90C4147948}"/>
              </a:ext>
            </a:extLst>
          </p:cNvPr>
          <p:cNvSpPr/>
          <p:nvPr/>
        </p:nvSpPr>
        <p:spPr>
          <a:xfrm>
            <a:off x="4694993" y="3549509"/>
            <a:ext cx="2387415" cy="1193171"/>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altLang="es-CO" dirty="0"/>
              <a:t>Características del Give up</a:t>
            </a:r>
          </a:p>
        </p:txBody>
      </p:sp>
      <p:sp>
        <p:nvSpPr>
          <p:cNvPr id="16" name="Flecha: hacia arriba 15">
            <a:extLst>
              <a:ext uri="{FF2B5EF4-FFF2-40B4-BE49-F238E27FC236}">
                <a16:creationId xmlns:a16="http://schemas.microsoft.com/office/drawing/2014/main" id="{99397303-CC18-046A-3F6B-FEDC532F09C1}"/>
              </a:ext>
            </a:extLst>
          </p:cNvPr>
          <p:cNvSpPr/>
          <p:nvPr/>
        </p:nvSpPr>
        <p:spPr>
          <a:xfrm rot="5400000">
            <a:off x="7213235" y="3871040"/>
            <a:ext cx="271654" cy="44177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lecha: hacia arriba 16">
            <a:extLst>
              <a:ext uri="{FF2B5EF4-FFF2-40B4-BE49-F238E27FC236}">
                <a16:creationId xmlns:a16="http://schemas.microsoft.com/office/drawing/2014/main" id="{04B505A3-A748-7420-FF34-85B49263BB21}"/>
              </a:ext>
            </a:extLst>
          </p:cNvPr>
          <p:cNvSpPr/>
          <p:nvPr/>
        </p:nvSpPr>
        <p:spPr>
          <a:xfrm rot="16200000">
            <a:off x="4292511" y="3944565"/>
            <a:ext cx="271654" cy="44177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hacia arriba 17">
            <a:extLst>
              <a:ext uri="{FF2B5EF4-FFF2-40B4-BE49-F238E27FC236}">
                <a16:creationId xmlns:a16="http://schemas.microsoft.com/office/drawing/2014/main" id="{46F806D7-F47C-B5EF-D8B1-D8B50AA994C8}"/>
              </a:ext>
            </a:extLst>
          </p:cNvPr>
          <p:cNvSpPr/>
          <p:nvPr/>
        </p:nvSpPr>
        <p:spPr>
          <a:xfrm>
            <a:off x="5752873" y="3068926"/>
            <a:ext cx="271654" cy="44177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Flecha: hacia arriba 18">
            <a:extLst>
              <a:ext uri="{FF2B5EF4-FFF2-40B4-BE49-F238E27FC236}">
                <a16:creationId xmlns:a16="http://schemas.microsoft.com/office/drawing/2014/main" id="{C40A55C9-F44A-9F62-60C8-1A48FEEE992D}"/>
              </a:ext>
            </a:extLst>
          </p:cNvPr>
          <p:cNvSpPr/>
          <p:nvPr/>
        </p:nvSpPr>
        <p:spPr>
          <a:xfrm rot="10800000">
            <a:off x="5752875" y="4800847"/>
            <a:ext cx="271654" cy="44177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579464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458" name="4 Marcador de número de diapositiva">
            <a:extLst>
              <a:ext uri="{FF2B5EF4-FFF2-40B4-BE49-F238E27FC236}">
                <a16:creationId xmlns:a16="http://schemas.microsoft.com/office/drawing/2014/main" id="{97485955-3146-4774-BB68-0CDD83107FF2}"/>
              </a:ext>
            </a:extLst>
          </p:cNvPr>
          <p:cNvSpPr>
            <a:spLocks noGrp="1"/>
          </p:cNvSpPr>
          <p:nvPr>
            <p:ph type="sldNum" idx="4"/>
          </p:nvPr>
        </p:nvSpPr>
        <p:spPr bwMode="auto">
          <a:xfrm>
            <a:off x="11213289" y="6345823"/>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i="1">
                <a:solidFill>
                  <a:srgbClr val="BE0E32"/>
                </a:solidFill>
                <a:latin typeface="Arial Narrow" panose="020B0606020202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200" b="1">
                <a:solidFill>
                  <a:srgbClr val="595959"/>
                </a:solidFill>
                <a:latin typeface="Arial Narrow" panose="020B0606020202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9pPr>
          </a:lstStyle>
          <a:p>
            <a:pPr>
              <a:spcBef>
                <a:spcPct val="0"/>
              </a:spcBef>
              <a:buFontTx/>
              <a:buNone/>
            </a:pPr>
            <a:fld id="{20346D22-0A1B-4376-8712-9D7C9207DEAD}" type="slidenum">
              <a:rPr lang="es-ES_tradnl" altLang="es-CO" sz="1400" b="0" i="0">
                <a:solidFill>
                  <a:schemeClr val="tx1"/>
                </a:solidFill>
                <a:latin typeface="Arial" panose="020B0604020202020204" pitchFamily="34" charset="0"/>
              </a:rPr>
              <a:pPr>
                <a:spcBef>
                  <a:spcPct val="0"/>
                </a:spcBef>
                <a:buFontTx/>
                <a:buNone/>
              </a:pPr>
              <a:t>17</a:t>
            </a:fld>
            <a:endParaRPr lang="es-ES_tradnl" altLang="es-CO" sz="1400" b="0" i="0" dirty="0">
              <a:solidFill>
                <a:schemeClr val="tx1"/>
              </a:solidFill>
              <a:latin typeface="Arial" panose="020B0604020202020204" pitchFamily="34" charset="0"/>
            </a:endParaRPr>
          </a:p>
        </p:txBody>
      </p:sp>
      <p:sp>
        <p:nvSpPr>
          <p:cNvPr id="3" name="Título 2">
            <a:extLst>
              <a:ext uri="{FF2B5EF4-FFF2-40B4-BE49-F238E27FC236}">
                <a16:creationId xmlns:a16="http://schemas.microsoft.com/office/drawing/2014/main" id="{5E9D74FF-926E-100F-8600-AFA9957316C6}"/>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pic>
        <p:nvPicPr>
          <p:cNvPr id="18" name="Imagen 17">
            <a:extLst>
              <a:ext uri="{FF2B5EF4-FFF2-40B4-BE49-F238E27FC236}">
                <a16:creationId xmlns:a16="http://schemas.microsoft.com/office/drawing/2014/main" id="{796C6581-4846-4E47-836A-0C603EC77C70}"/>
              </a:ext>
            </a:extLst>
          </p:cNvPr>
          <p:cNvPicPr>
            <a:picLocks noChangeAspect="1"/>
          </p:cNvPicPr>
          <p:nvPr/>
        </p:nvPicPr>
        <p:blipFill>
          <a:blip r:embed="rId4"/>
          <a:stretch>
            <a:fillRect/>
          </a:stretch>
        </p:blipFill>
        <p:spPr>
          <a:xfrm>
            <a:off x="654438" y="2467654"/>
            <a:ext cx="7086087" cy="4262582"/>
          </a:xfrm>
          <a:prstGeom prst="rect">
            <a:avLst/>
          </a:prstGeom>
        </p:spPr>
      </p:pic>
      <p:sp>
        <p:nvSpPr>
          <p:cNvPr id="19" name="Rectángulo 18">
            <a:extLst>
              <a:ext uri="{FF2B5EF4-FFF2-40B4-BE49-F238E27FC236}">
                <a16:creationId xmlns:a16="http://schemas.microsoft.com/office/drawing/2014/main" id="{4E24B5F4-FAF9-4D7B-8B4F-F6C4855559BE}"/>
              </a:ext>
            </a:extLst>
          </p:cNvPr>
          <p:cNvSpPr/>
          <p:nvPr/>
        </p:nvSpPr>
        <p:spPr>
          <a:xfrm>
            <a:off x="441306" y="1255704"/>
            <a:ext cx="11750694" cy="1003352"/>
          </a:xfrm>
          <a:prstGeom prst="rect">
            <a:avLst/>
          </a:prstGeom>
        </p:spPr>
        <p:txBody>
          <a:bodyPr wrap="square">
            <a:spAutoFit/>
          </a:bodyPr>
          <a:lstStyle/>
          <a:p>
            <a:r>
              <a:rPr lang="es-MX" altLang="es-CO" sz="2400" b="1" dirty="0">
                <a:solidFill>
                  <a:schemeClr val="tx1">
                    <a:lumMod val="75000"/>
                    <a:lumOff val="25000"/>
                  </a:schemeClr>
                </a:solidFill>
              </a:rPr>
              <a:t>Give up Manual</a:t>
            </a:r>
          </a:p>
          <a:p>
            <a:pPr marL="171450" lvl="1">
              <a:spcBef>
                <a:spcPct val="20000"/>
              </a:spcBef>
            </a:pPr>
            <a:r>
              <a:rPr lang="es-CO" sz="1600" dirty="0">
                <a:solidFill>
                  <a:schemeClr val="bg2">
                    <a:lumMod val="25000"/>
                  </a:schemeClr>
                </a:solidFill>
                <a:latin typeface="Nunito Light (Cuerpo)"/>
              </a:rPr>
              <a:t>Ingrese al station por la opción Gestión/Gestión de operaciones. En caso de ser una operación de días anteriores (T-N) debe realizarse por “Gestión de operaciones históricas”</a:t>
            </a:r>
          </a:p>
        </p:txBody>
      </p:sp>
      <p:sp>
        <p:nvSpPr>
          <p:cNvPr id="25" name="Rectángulo 24">
            <a:extLst>
              <a:ext uri="{FF2B5EF4-FFF2-40B4-BE49-F238E27FC236}">
                <a16:creationId xmlns:a16="http://schemas.microsoft.com/office/drawing/2014/main" id="{CB404F7F-859D-443A-B8CE-0169784F43C6}"/>
              </a:ext>
            </a:extLst>
          </p:cNvPr>
          <p:cNvSpPr/>
          <p:nvPr/>
        </p:nvSpPr>
        <p:spPr>
          <a:xfrm>
            <a:off x="5182434" y="3561256"/>
            <a:ext cx="6569544" cy="400110"/>
          </a:xfrm>
          <a:prstGeom prst="rect">
            <a:avLst/>
          </a:prstGeom>
        </p:spPr>
        <p:txBody>
          <a:bodyPr wrap="square">
            <a:spAutoFit/>
          </a:bodyPr>
          <a:lstStyle/>
          <a:p>
            <a:pPr marL="171450" lvl="1">
              <a:spcBef>
                <a:spcPct val="20000"/>
              </a:spcBef>
            </a:pPr>
            <a:r>
              <a:rPr lang="es-CO" sz="2000" dirty="0">
                <a:solidFill>
                  <a:schemeClr val="bg2">
                    <a:lumMod val="25000"/>
                  </a:schemeClr>
                </a:solidFill>
                <a:latin typeface="Arial Narrow" panose="020B0606020202030204" pitchFamily="34" charset="0"/>
              </a:rPr>
              <a:t>2. </a:t>
            </a:r>
            <a:r>
              <a:rPr lang="es-CO" sz="1600" dirty="0">
                <a:solidFill>
                  <a:schemeClr val="bg2">
                    <a:lumMod val="25000"/>
                  </a:schemeClr>
                </a:solidFill>
                <a:latin typeface="Nunito Light (Cuerpo)"/>
              </a:rPr>
              <a:t>Identifique la operación, de clic derecho y seleccione “Give Out”</a:t>
            </a:r>
          </a:p>
        </p:txBody>
      </p:sp>
      <p:pic>
        <p:nvPicPr>
          <p:cNvPr id="11" name="Imagen 10">
            <a:extLst>
              <a:ext uri="{FF2B5EF4-FFF2-40B4-BE49-F238E27FC236}">
                <a16:creationId xmlns:a16="http://schemas.microsoft.com/office/drawing/2014/main" id="{AD195739-7321-4BD7-863D-A7A5A1EFBDBA}"/>
              </a:ext>
            </a:extLst>
          </p:cNvPr>
          <p:cNvPicPr>
            <a:picLocks noChangeAspect="1"/>
          </p:cNvPicPr>
          <p:nvPr/>
        </p:nvPicPr>
        <p:blipFill>
          <a:blip r:embed="rId5"/>
          <a:stretch>
            <a:fillRect/>
          </a:stretch>
        </p:blipFill>
        <p:spPr>
          <a:xfrm>
            <a:off x="5407693" y="4164166"/>
            <a:ext cx="6344285" cy="2153684"/>
          </a:xfrm>
          <a:prstGeom prst="rect">
            <a:avLst/>
          </a:prstGeom>
        </p:spPr>
      </p:pic>
      <p:sp>
        <p:nvSpPr>
          <p:cNvPr id="2" name="Marcador de texto 6">
            <a:extLst>
              <a:ext uri="{FF2B5EF4-FFF2-40B4-BE49-F238E27FC236}">
                <a16:creationId xmlns:a16="http://schemas.microsoft.com/office/drawing/2014/main" id="{3FC9E825-8311-32B4-CF60-234FC32B354B}"/>
              </a:ext>
            </a:extLst>
          </p:cNvPr>
          <p:cNvSpPr txBox="1">
            <a:spLocks/>
          </p:cNvSpPr>
          <p:nvPr/>
        </p:nvSpPr>
        <p:spPr>
          <a:xfrm>
            <a:off x="5503652" y="408740"/>
            <a:ext cx="4678861" cy="315994"/>
          </a:xfrm>
          <a:prstGeom prst="rect">
            <a:avLst/>
          </a:prstGeom>
          <a:noFill/>
          <a:ln>
            <a:noFill/>
          </a:ln>
        </p:spPr>
        <p:txBody>
          <a:bodyPr spcFirstLastPara="1" wrap="square" lIns="0" tIns="0" rIns="0" bIns="0" anchor="ctr" anchorCtr="0">
            <a:noAutofit/>
          </a:bodyPr>
          <a:lstStyle>
            <a:lvl1pPr marL="50800" indent="0" algn="l" defTabSz="914400" rtl="0" eaLnBrk="1" latinLnBrk="0" hangingPunct="1">
              <a:lnSpc>
                <a:spcPct val="90000"/>
              </a:lnSpc>
              <a:spcBef>
                <a:spcPts val="1000"/>
              </a:spcBef>
              <a:buFontTx/>
              <a:buNone/>
              <a:defRPr lang="es-ES" sz="2400" b="1" kern="1200" dirty="0" smtClean="0">
                <a:solidFill>
                  <a:schemeClr val="bg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t>GIVE UP</a:t>
            </a:r>
            <a:endParaRPr lang="es-CO"/>
          </a:p>
        </p:txBody>
      </p:sp>
    </p:spTree>
    <p:extLst>
      <p:ext uri="{BB962C8B-B14F-4D97-AF65-F5344CB8AC3E}">
        <p14:creationId xmlns:p14="http://schemas.microsoft.com/office/powerpoint/2010/main" val="325837047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8A958-8AC9-4D60-BE77-9E651289E2AC}"/>
              </a:ext>
            </a:extLst>
          </p:cNvPr>
          <p:cNvPicPr>
            <a:picLocks noChangeAspect="1"/>
          </p:cNvPicPr>
          <p:nvPr/>
        </p:nvPicPr>
        <p:blipFill>
          <a:blip r:embed="rId2"/>
          <a:stretch>
            <a:fillRect/>
          </a:stretch>
        </p:blipFill>
        <p:spPr>
          <a:xfrm>
            <a:off x="3090137" y="3473923"/>
            <a:ext cx="6721640" cy="3201728"/>
          </a:xfrm>
          <a:prstGeom prst="rect">
            <a:avLst/>
          </a:prstGeom>
        </p:spPr>
      </p:pic>
      <p:sp>
        <p:nvSpPr>
          <p:cNvPr id="16" name="Elipse 15">
            <a:extLst>
              <a:ext uri="{FF2B5EF4-FFF2-40B4-BE49-F238E27FC236}">
                <a16:creationId xmlns:a16="http://schemas.microsoft.com/office/drawing/2014/main" id="{E4F76EB6-D343-4632-B2CD-1A3B72B630D5}"/>
              </a:ext>
            </a:extLst>
          </p:cNvPr>
          <p:cNvSpPr/>
          <p:nvPr/>
        </p:nvSpPr>
        <p:spPr>
          <a:xfrm>
            <a:off x="2710015" y="4836244"/>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1</a:t>
            </a:r>
          </a:p>
        </p:txBody>
      </p:sp>
      <p:sp>
        <p:nvSpPr>
          <p:cNvPr id="22" name="Elipse 21">
            <a:extLst>
              <a:ext uri="{FF2B5EF4-FFF2-40B4-BE49-F238E27FC236}">
                <a16:creationId xmlns:a16="http://schemas.microsoft.com/office/drawing/2014/main" id="{EEFD97E4-A63B-4E9E-95AE-11912A1310F9}"/>
              </a:ext>
            </a:extLst>
          </p:cNvPr>
          <p:cNvSpPr/>
          <p:nvPr/>
        </p:nvSpPr>
        <p:spPr>
          <a:xfrm>
            <a:off x="6330307" y="5207179"/>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2</a:t>
            </a:r>
          </a:p>
        </p:txBody>
      </p:sp>
      <p:sp>
        <p:nvSpPr>
          <p:cNvPr id="23" name="Elipse 22">
            <a:extLst>
              <a:ext uri="{FF2B5EF4-FFF2-40B4-BE49-F238E27FC236}">
                <a16:creationId xmlns:a16="http://schemas.microsoft.com/office/drawing/2014/main" id="{5F8B251C-7E2E-4C40-BFBF-9C8557EEB4EC}"/>
              </a:ext>
            </a:extLst>
          </p:cNvPr>
          <p:cNvSpPr/>
          <p:nvPr/>
        </p:nvSpPr>
        <p:spPr>
          <a:xfrm>
            <a:off x="4673246" y="5707468"/>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3</a:t>
            </a:r>
          </a:p>
        </p:txBody>
      </p:sp>
      <p:sp>
        <p:nvSpPr>
          <p:cNvPr id="24" name="Elipse 23">
            <a:extLst>
              <a:ext uri="{FF2B5EF4-FFF2-40B4-BE49-F238E27FC236}">
                <a16:creationId xmlns:a16="http://schemas.microsoft.com/office/drawing/2014/main" id="{78C70FD2-829A-4397-ACED-1E7B46CBD024}"/>
              </a:ext>
            </a:extLst>
          </p:cNvPr>
          <p:cNvSpPr/>
          <p:nvPr/>
        </p:nvSpPr>
        <p:spPr>
          <a:xfrm>
            <a:off x="6096000" y="5841272"/>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4</a:t>
            </a:r>
          </a:p>
        </p:txBody>
      </p:sp>
      <p:sp>
        <p:nvSpPr>
          <p:cNvPr id="26" name="Elipse 25">
            <a:extLst>
              <a:ext uri="{FF2B5EF4-FFF2-40B4-BE49-F238E27FC236}">
                <a16:creationId xmlns:a16="http://schemas.microsoft.com/office/drawing/2014/main" id="{A17EA0BD-8F3F-4503-83DE-C04CD3F04436}"/>
              </a:ext>
            </a:extLst>
          </p:cNvPr>
          <p:cNvSpPr/>
          <p:nvPr/>
        </p:nvSpPr>
        <p:spPr>
          <a:xfrm>
            <a:off x="8212504" y="5587272"/>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5</a:t>
            </a:r>
          </a:p>
        </p:txBody>
      </p:sp>
      <p:sp>
        <p:nvSpPr>
          <p:cNvPr id="27" name="2 Marcador de contenido">
            <a:extLst>
              <a:ext uri="{FF2B5EF4-FFF2-40B4-BE49-F238E27FC236}">
                <a16:creationId xmlns:a16="http://schemas.microsoft.com/office/drawing/2014/main" id="{16C998E8-03DC-4DF7-820B-5485E08C093B}"/>
              </a:ext>
            </a:extLst>
          </p:cNvPr>
          <p:cNvSpPr>
            <a:spLocks noGrp="1"/>
          </p:cNvSpPr>
          <p:nvPr>
            <p:ph type="body" idx="1"/>
          </p:nvPr>
        </p:nvSpPr>
        <p:spPr>
          <a:xfrm>
            <a:off x="342807" y="1023532"/>
            <a:ext cx="11506386" cy="3353246"/>
          </a:xfrm>
          <a:prstGeom prst="rect">
            <a:avLst/>
          </a:prstGeom>
        </p:spPr>
        <p:txBody>
          <a:bodyPr>
            <a:normAutofit/>
          </a:bodyPr>
          <a:lstStyle/>
          <a:p>
            <a:pPr marL="0" indent="0">
              <a:lnSpc>
                <a:spcPct val="100000"/>
              </a:lnSpc>
              <a:spcBef>
                <a:spcPct val="20000"/>
              </a:spcBef>
              <a:buNone/>
            </a:pPr>
            <a:r>
              <a:rPr lang="es-CO" b="1" dirty="0">
                <a:solidFill>
                  <a:schemeClr val="tx1">
                    <a:lumMod val="75000"/>
                    <a:lumOff val="25000"/>
                  </a:schemeClr>
                </a:solidFill>
                <a:latin typeface="+mn-lt"/>
              </a:rPr>
              <a:t>   Give Up manual – Give Out</a:t>
            </a:r>
          </a:p>
          <a:p>
            <a:pPr marL="0" indent="0">
              <a:lnSpc>
                <a:spcPct val="100000"/>
              </a:lnSpc>
              <a:spcBef>
                <a:spcPct val="20000"/>
              </a:spcBef>
              <a:buNone/>
            </a:pPr>
            <a:endParaRPr lang="es-CO" sz="300" b="1" dirty="0">
              <a:solidFill>
                <a:schemeClr val="tx1">
                  <a:lumMod val="75000"/>
                  <a:lumOff val="25000"/>
                </a:schemeClr>
              </a:solidFill>
              <a:latin typeface="+mn-lt"/>
            </a:endParaRPr>
          </a:p>
          <a:p>
            <a:pPr marL="628650" lvl="1" indent="-457200">
              <a:spcBef>
                <a:spcPct val="20000"/>
              </a:spcBef>
              <a:buAutoNum type="arabicPeriod"/>
            </a:pPr>
            <a:r>
              <a:rPr lang="es-CO" sz="1800" dirty="0">
                <a:solidFill>
                  <a:schemeClr val="bg2">
                    <a:lumMod val="25000"/>
                  </a:schemeClr>
                </a:solidFill>
                <a:latin typeface="+mn-lt"/>
              </a:rPr>
              <a:t>Debe parametrizar el </a:t>
            </a:r>
            <a:r>
              <a:rPr lang="es-CO" sz="1800" dirty="0" err="1">
                <a:solidFill>
                  <a:schemeClr val="bg2">
                    <a:lumMod val="25000"/>
                  </a:schemeClr>
                </a:solidFill>
                <a:latin typeface="+mn-lt"/>
              </a:rPr>
              <a:t>Mnemot</a:t>
            </a:r>
            <a:r>
              <a:rPr lang="es-CO" sz="1800" dirty="0">
                <a:solidFill>
                  <a:schemeClr val="bg2">
                    <a:lumMod val="25000"/>
                  </a:schemeClr>
                </a:solidFill>
                <a:latin typeface="+mn-lt"/>
              </a:rPr>
              <a:t> para incluir la referencia Give Out y establecer la relación con el Miembro Give in</a:t>
            </a:r>
          </a:p>
          <a:p>
            <a:pPr marL="628650" lvl="1" indent="-457200">
              <a:spcBef>
                <a:spcPct val="20000"/>
              </a:spcBef>
              <a:buFont typeface="+mj-lt"/>
              <a:buAutoNum type="arabicPeriod"/>
              <a:tabLst>
                <a:tab pos="630238" algn="l"/>
              </a:tabLst>
            </a:pPr>
            <a:r>
              <a:rPr lang="es-ES" altLang="es-CO" sz="1800" dirty="0">
                <a:solidFill>
                  <a:schemeClr val="bg2">
                    <a:lumMod val="25000"/>
                  </a:schemeClr>
                </a:solidFill>
                <a:latin typeface="+mn-lt"/>
              </a:rPr>
              <a:t>Digite el identificador del Give </a:t>
            </a:r>
            <a:r>
              <a:rPr lang="es-ES" altLang="es-CO" sz="1800" dirty="0" err="1">
                <a:solidFill>
                  <a:schemeClr val="bg2">
                    <a:lumMod val="25000"/>
                  </a:schemeClr>
                </a:solidFill>
                <a:latin typeface="+mn-lt"/>
              </a:rPr>
              <a:t>out</a:t>
            </a:r>
            <a:r>
              <a:rPr lang="es-ES" altLang="es-CO" sz="1800" dirty="0">
                <a:solidFill>
                  <a:schemeClr val="bg2">
                    <a:lumMod val="25000"/>
                  </a:schemeClr>
                </a:solidFill>
                <a:latin typeface="+mn-lt"/>
              </a:rPr>
              <a:t> (Mnemotécnico), puede ser cualquier texto. </a:t>
            </a:r>
          </a:p>
          <a:p>
            <a:pPr marL="628650" lvl="1" indent="-457200">
              <a:spcBef>
                <a:spcPct val="20000"/>
              </a:spcBef>
              <a:buFont typeface="+mj-lt"/>
              <a:buAutoNum type="arabicPeriod"/>
              <a:tabLst>
                <a:tab pos="630238" algn="l"/>
              </a:tabLst>
            </a:pPr>
            <a:r>
              <a:rPr lang="es-ES" altLang="es-CO" sz="1800" dirty="0">
                <a:solidFill>
                  <a:schemeClr val="bg2">
                    <a:lumMod val="25000"/>
                  </a:schemeClr>
                </a:solidFill>
                <a:latin typeface="+mn-lt"/>
              </a:rPr>
              <a:t>Digite la referencia con la que hará la relación con el Miembro Give in. </a:t>
            </a:r>
          </a:p>
          <a:p>
            <a:pPr marL="628650" lvl="1" indent="-457200">
              <a:spcBef>
                <a:spcPct val="20000"/>
              </a:spcBef>
              <a:buFont typeface="+mj-lt"/>
              <a:buAutoNum type="arabicPeriod"/>
              <a:tabLst>
                <a:tab pos="630238" algn="l"/>
              </a:tabLst>
            </a:pPr>
            <a:r>
              <a:rPr lang="es-ES" altLang="es-CO" sz="1800" dirty="0">
                <a:solidFill>
                  <a:schemeClr val="bg2">
                    <a:lumMod val="25000"/>
                  </a:schemeClr>
                </a:solidFill>
                <a:latin typeface="+mn-lt"/>
              </a:rPr>
              <a:t>Digite la referencia con la identificará el Give </a:t>
            </a:r>
            <a:r>
              <a:rPr lang="es-ES" altLang="es-CO" sz="1800" dirty="0" err="1">
                <a:solidFill>
                  <a:schemeClr val="bg2">
                    <a:lumMod val="25000"/>
                  </a:schemeClr>
                </a:solidFill>
                <a:latin typeface="+mn-lt"/>
              </a:rPr>
              <a:t>Out</a:t>
            </a:r>
            <a:r>
              <a:rPr lang="es-ES" altLang="es-CO" sz="1800" dirty="0">
                <a:solidFill>
                  <a:schemeClr val="bg2">
                    <a:lumMod val="25000"/>
                  </a:schemeClr>
                </a:solidFill>
                <a:latin typeface="+mn-lt"/>
              </a:rPr>
              <a:t> no es necesario que sea igual a la “referencia”</a:t>
            </a:r>
          </a:p>
          <a:p>
            <a:pPr marL="628650" lvl="1" indent="-457200">
              <a:spcBef>
                <a:spcPct val="20000"/>
              </a:spcBef>
              <a:buFont typeface="+mj-lt"/>
              <a:buAutoNum type="arabicPeriod"/>
              <a:tabLst>
                <a:tab pos="630238" algn="l"/>
              </a:tabLst>
            </a:pPr>
            <a:r>
              <a:rPr lang="es-ES" altLang="es-CO" sz="1800" dirty="0">
                <a:solidFill>
                  <a:schemeClr val="bg2">
                    <a:lumMod val="25000"/>
                  </a:schemeClr>
                </a:solidFill>
                <a:latin typeface="+mn-lt"/>
              </a:rPr>
              <a:t>Seleccione el Miembro que realizará el Give in. </a:t>
            </a:r>
          </a:p>
          <a:p>
            <a:pPr marL="628650" lvl="1" indent="-457200">
              <a:spcBef>
                <a:spcPct val="20000"/>
              </a:spcBef>
              <a:buFont typeface="+mj-lt"/>
              <a:buAutoNum type="arabicPeriod"/>
              <a:tabLst>
                <a:tab pos="630238" algn="l"/>
              </a:tabLst>
            </a:pPr>
            <a:r>
              <a:rPr lang="es-ES" altLang="es-CO" sz="1800" dirty="0">
                <a:solidFill>
                  <a:schemeClr val="bg2">
                    <a:lumMod val="25000"/>
                  </a:schemeClr>
                </a:solidFill>
                <a:latin typeface="+mn-lt"/>
              </a:rPr>
              <a:t>De clic en enviar</a:t>
            </a:r>
          </a:p>
          <a:p>
            <a:pPr marL="342900">
              <a:lnSpc>
                <a:spcPct val="100000"/>
              </a:lnSpc>
              <a:spcBef>
                <a:spcPct val="20000"/>
              </a:spcBef>
            </a:pPr>
            <a:endParaRPr lang="es-CO" sz="1800" b="1" dirty="0">
              <a:solidFill>
                <a:schemeClr val="tx1">
                  <a:lumMod val="75000"/>
                  <a:lumOff val="25000"/>
                </a:schemeClr>
              </a:solidFill>
              <a:latin typeface="+mn-lt"/>
            </a:endParaRPr>
          </a:p>
          <a:p>
            <a:pPr marL="342900" indent="-342900">
              <a:lnSpc>
                <a:spcPct val="100000"/>
              </a:lnSpc>
              <a:spcBef>
                <a:spcPct val="20000"/>
              </a:spcBef>
              <a:buFont typeface="Arial" panose="020B0604020202020204" pitchFamily="34" charset="0"/>
              <a:buChar char="•"/>
            </a:pPr>
            <a:endParaRPr lang="es-CO" sz="2000" b="1" dirty="0">
              <a:solidFill>
                <a:schemeClr val="tx1">
                  <a:lumMod val="75000"/>
                  <a:lumOff val="25000"/>
                </a:schemeClr>
              </a:solidFill>
              <a:latin typeface="+mn-lt"/>
            </a:endParaRPr>
          </a:p>
        </p:txBody>
      </p:sp>
      <p:sp>
        <p:nvSpPr>
          <p:cNvPr id="7" name="Marcador de número de diapositiva 6">
            <a:extLst>
              <a:ext uri="{FF2B5EF4-FFF2-40B4-BE49-F238E27FC236}">
                <a16:creationId xmlns:a16="http://schemas.microsoft.com/office/drawing/2014/main" id="{C2157B48-5BAF-47D4-9DB6-A37BE075DB28}"/>
              </a:ext>
            </a:extLst>
          </p:cNvPr>
          <p:cNvSpPr>
            <a:spLocks noGrp="1"/>
          </p:cNvSpPr>
          <p:nvPr>
            <p:ph type="sldNum" idx="4"/>
          </p:nvPr>
        </p:nvSpPr>
        <p:spPr>
          <a:xfrm>
            <a:off x="10644349" y="6283938"/>
            <a:ext cx="2743200" cy="365125"/>
          </a:xfrm>
        </p:spPr>
        <p:txBody>
          <a:bodyPr/>
          <a:lstStyle/>
          <a:p>
            <a:fld id="{F2E67AE3-78D1-4B85-B143-99C273AFF6CC}" type="slidenum">
              <a:rPr lang="es-CO" smtClean="0"/>
              <a:t>18</a:t>
            </a:fld>
            <a:endParaRPr lang="es-CO" dirty="0"/>
          </a:p>
        </p:txBody>
      </p:sp>
      <p:sp>
        <p:nvSpPr>
          <p:cNvPr id="3" name="Título 2">
            <a:extLst>
              <a:ext uri="{FF2B5EF4-FFF2-40B4-BE49-F238E27FC236}">
                <a16:creationId xmlns:a16="http://schemas.microsoft.com/office/drawing/2014/main" id="{E605A4AD-0178-DDCC-9FFA-8400E83A5264}"/>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2" name="Marcador de texto 6">
            <a:extLst>
              <a:ext uri="{FF2B5EF4-FFF2-40B4-BE49-F238E27FC236}">
                <a16:creationId xmlns:a16="http://schemas.microsoft.com/office/drawing/2014/main" id="{C53FCE12-B482-283F-2A1D-14B3A344E9AC}"/>
              </a:ext>
            </a:extLst>
          </p:cNvPr>
          <p:cNvSpPr txBox="1">
            <a:spLocks/>
          </p:cNvSpPr>
          <p:nvPr/>
        </p:nvSpPr>
        <p:spPr>
          <a:xfrm>
            <a:off x="5554980" y="356628"/>
            <a:ext cx="4678861" cy="315994"/>
          </a:xfrm>
          <a:prstGeom prst="rect">
            <a:avLst/>
          </a:prstGeom>
          <a:noFill/>
          <a:ln>
            <a:noFill/>
          </a:ln>
        </p:spPr>
        <p:txBody>
          <a:bodyPr spcFirstLastPara="1" wrap="square" lIns="0" tIns="0" rIns="0" bIns="0" anchor="ctr" anchorCtr="0">
            <a:noAutofit/>
          </a:bodyPr>
          <a:lstStyle>
            <a:lvl1pPr marL="50800" indent="0" algn="l" defTabSz="914400" rtl="0" eaLnBrk="1" latinLnBrk="0" hangingPunct="1">
              <a:lnSpc>
                <a:spcPct val="90000"/>
              </a:lnSpc>
              <a:spcBef>
                <a:spcPts val="1000"/>
              </a:spcBef>
              <a:buFontTx/>
              <a:buNone/>
              <a:defRPr lang="es-ES" sz="2400" b="1" kern="1200" dirty="0" smtClean="0">
                <a:solidFill>
                  <a:schemeClr val="bg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GIVE UP</a:t>
            </a:r>
            <a:endParaRPr lang="es-CO" dirty="0"/>
          </a:p>
        </p:txBody>
      </p:sp>
    </p:spTree>
    <p:extLst>
      <p:ext uri="{BB962C8B-B14F-4D97-AF65-F5344CB8AC3E}">
        <p14:creationId xmlns:p14="http://schemas.microsoft.com/office/powerpoint/2010/main" val="446959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4E24B5F4-FAF9-4D7B-8B4F-F6C4855559BE}"/>
              </a:ext>
            </a:extLst>
          </p:cNvPr>
          <p:cNvSpPr/>
          <p:nvPr/>
        </p:nvSpPr>
        <p:spPr>
          <a:xfrm>
            <a:off x="512426" y="1095359"/>
            <a:ext cx="11750694" cy="2640723"/>
          </a:xfrm>
          <a:prstGeom prst="rect">
            <a:avLst/>
          </a:prstGeom>
        </p:spPr>
        <p:txBody>
          <a:bodyPr wrap="square">
            <a:spAutoFit/>
          </a:bodyPr>
          <a:lstStyle/>
          <a:p>
            <a:pPr marL="171450" lvl="1">
              <a:spcBef>
                <a:spcPct val="20000"/>
              </a:spcBef>
            </a:pPr>
            <a:r>
              <a:rPr lang="es-CO" sz="2400" b="1" dirty="0">
                <a:solidFill>
                  <a:schemeClr val="tx1">
                    <a:lumMod val="75000"/>
                    <a:lumOff val="25000"/>
                  </a:schemeClr>
                </a:solidFill>
                <a:latin typeface="+mn-lt"/>
              </a:rPr>
              <a:t>Give Up manual – Give Out</a:t>
            </a:r>
          </a:p>
          <a:p>
            <a:pPr marL="628650" lvl="1" indent="-457200">
              <a:spcBef>
                <a:spcPct val="20000"/>
              </a:spcBef>
              <a:buAutoNum type="arabicPeriod"/>
            </a:pPr>
            <a:endParaRPr lang="es-CO" dirty="0">
              <a:solidFill>
                <a:schemeClr val="bg2">
                  <a:lumMod val="25000"/>
                </a:schemeClr>
              </a:solidFill>
              <a:latin typeface="Nunito Light (Cuerpo)"/>
            </a:endParaRPr>
          </a:p>
          <a:p>
            <a:pPr marL="628650" lvl="1" indent="-457200">
              <a:spcBef>
                <a:spcPct val="20000"/>
              </a:spcBef>
              <a:buAutoNum type="arabicPeriod"/>
            </a:pPr>
            <a:r>
              <a:rPr lang="es-CO" dirty="0">
                <a:solidFill>
                  <a:schemeClr val="bg2">
                    <a:lumMod val="25000"/>
                  </a:schemeClr>
                </a:solidFill>
                <a:latin typeface="Nunito Light (Cuerpo)"/>
              </a:rPr>
              <a:t>Seleccione el </a:t>
            </a:r>
            <a:r>
              <a:rPr lang="es-CO" dirty="0" err="1">
                <a:solidFill>
                  <a:schemeClr val="bg2">
                    <a:lumMod val="25000"/>
                  </a:schemeClr>
                </a:solidFill>
                <a:latin typeface="Nunito Light (Cuerpo)"/>
              </a:rPr>
              <a:t>Mnemot</a:t>
            </a:r>
            <a:r>
              <a:rPr lang="es-CO" dirty="0">
                <a:solidFill>
                  <a:schemeClr val="bg2">
                    <a:lumMod val="25000"/>
                  </a:schemeClr>
                </a:solidFill>
                <a:latin typeface="Nunito Light (Cuerpo)"/>
              </a:rPr>
              <a:t> creado como referencia del Give Out</a:t>
            </a:r>
          </a:p>
          <a:p>
            <a:pPr marL="628650" lvl="1" indent="-457200">
              <a:spcBef>
                <a:spcPct val="20000"/>
              </a:spcBef>
              <a:buFont typeface="+mj-lt"/>
              <a:buAutoNum type="arabicPeriod"/>
              <a:tabLst>
                <a:tab pos="630238" algn="l"/>
              </a:tabLst>
            </a:pPr>
            <a:r>
              <a:rPr lang="es-ES" altLang="es-CO" dirty="0">
                <a:solidFill>
                  <a:schemeClr val="bg2">
                    <a:lumMod val="25000"/>
                  </a:schemeClr>
                </a:solidFill>
                <a:latin typeface="Nunito Light (Cuerpo)"/>
              </a:rPr>
              <a:t>De clic en asignar. </a:t>
            </a:r>
          </a:p>
          <a:p>
            <a:pPr marL="628650" lvl="1" indent="-457200">
              <a:spcBef>
                <a:spcPct val="20000"/>
              </a:spcBef>
              <a:buFont typeface="+mj-lt"/>
              <a:buAutoNum type="arabicPeriod"/>
              <a:tabLst>
                <a:tab pos="630238" algn="l"/>
              </a:tabLst>
            </a:pPr>
            <a:r>
              <a:rPr lang="es-ES" altLang="es-CO" dirty="0">
                <a:solidFill>
                  <a:schemeClr val="bg2">
                    <a:lumMod val="25000"/>
                  </a:schemeClr>
                </a:solidFill>
                <a:latin typeface="Nunito Light (Cuerpo)"/>
              </a:rPr>
              <a:t>De clic en enviar. En este punto, el Miembro receptor de la Operación debe aceptar la solicitud de </a:t>
            </a:r>
            <a:r>
              <a:rPr lang="es-ES" altLang="es-CO" dirty="0" err="1">
                <a:solidFill>
                  <a:schemeClr val="bg2">
                    <a:lumMod val="25000"/>
                  </a:schemeClr>
                </a:solidFill>
                <a:latin typeface="Nunito Light (Cuerpo)"/>
              </a:rPr>
              <a:t>give</a:t>
            </a:r>
            <a:r>
              <a:rPr lang="es-ES" altLang="es-CO" dirty="0">
                <a:solidFill>
                  <a:schemeClr val="bg2">
                    <a:lumMod val="25000"/>
                  </a:schemeClr>
                </a:solidFill>
                <a:latin typeface="Nunito Light (Cuerpo)"/>
              </a:rPr>
              <a:t> in.</a:t>
            </a:r>
          </a:p>
          <a:p>
            <a:pPr marL="628650" lvl="1" indent="-457200">
              <a:spcBef>
                <a:spcPct val="20000"/>
              </a:spcBef>
              <a:buFont typeface="+mj-lt"/>
              <a:buAutoNum type="arabicPeriod"/>
              <a:tabLst>
                <a:tab pos="630238" algn="l"/>
              </a:tabLst>
            </a:pPr>
            <a:r>
              <a:rPr lang="es-ES" altLang="es-CO" dirty="0">
                <a:solidFill>
                  <a:schemeClr val="bg2">
                    <a:lumMod val="25000"/>
                  </a:schemeClr>
                </a:solidFill>
                <a:latin typeface="Nunito Light (Cuerpo)"/>
              </a:rPr>
              <a:t>Informe al Miembro Receptor el </a:t>
            </a:r>
            <a:r>
              <a:rPr lang="es-ES" altLang="es-CO" dirty="0" err="1">
                <a:solidFill>
                  <a:schemeClr val="bg2">
                    <a:lumMod val="25000"/>
                  </a:schemeClr>
                </a:solidFill>
                <a:latin typeface="Nunito Light (Cuerpo)"/>
              </a:rPr>
              <a:t>Mnemotecnico</a:t>
            </a:r>
            <a:r>
              <a:rPr lang="es-ES" altLang="es-CO" dirty="0">
                <a:solidFill>
                  <a:schemeClr val="bg2">
                    <a:lumMod val="25000"/>
                  </a:schemeClr>
                </a:solidFill>
                <a:latin typeface="Nunito Light (Cuerpo)"/>
              </a:rPr>
              <a:t> creado para que pueda identificar la operación.</a:t>
            </a:r>
          </a:p>
          <a:p>
            <a:pPr marL="628650" lvl="1" indent="-457200">
              <a:spcBef>
                <a:spcPct val="20000"/>
              </a:spcBef>
              <a:buAutoNum type="arabicPeriod"/>
            </a:pPr>
            <a:endParaRPr lang="es-CO" sz="2800" dirty="0">
              <a:solidFill>
                <a:schemeClr val="bg2">
                  <a:lumMod val="25000"/>
                </a:schemeClr>
              </a:solidFill>
              <a:latin typeface="Arial Narrow" panose="020B0606020202030204" pitchFamily="34" charset="0"/>
            </a:endParaRPr>
          </a:p>
        </p:txBody>
      </p:sp>
      <p:pic>
        <p:nvPicPr>
          <p:cNvPr id="6" name="Imagen 5">
            <a:extLst>
              <a:ext uri="{FF2B5EF4-FFF2-40B4-BE49-F238E27FC236}">
                <a16:creationId xmlns:a16="http://schemas.microsoft.com/office/drawing/2014/main" id="{A8F8E846-9395-48B8-9DE0-72A3A173C7F8}"/>
              </a:ext>
            </a:extLst>
          </p:cNvPr>
          <p:cNvPicPr>
            <a:picLocks noChangeAspect="1"/>
          </p:cNvPicPr>
          <p:nvPr/>
        </p:nvPicPr>
        <p:blipFill>
          <a:blip r:embed="rId2"/>
          <a:stretch>
            <a:fillRect/>
          </a:stretch>
        </p:blipFill>
        <p:spPr>
          <a:xfrm>
            <a:off x="152400" y="3606700"/>
            <a:ext cx="5923280" cy="2833127"/>
          </a:xfrm>
          <a:prstGeom prst="rect">
            <a:avLst/>
          </a:prstGeom>
        </p:spPr>
      </p:pic>
      <p:sp>
        <p:nvSpPr>
          <p:cNvPr id="17" name="Elipse 16">
            <a:extLst>
              <a:ext uri="{FF2B5EF4-FFF2-40B4-BE49-F238E27FC236}">
                <a16:creationId xmlns:a16="http://schemas.microsoft.com/office/drawing/2014/main" id="{64CBCA37-5727-47C6-A36C-01EF18BD2285}"/>
              </a:ext>
            </a:extLst>
          </p:cNvPr>
          <p:cNvSpPr/>
          <p:nvPr/>
        </p:nvSpPr>
        <p:spPr>
          <a:xfrm>
            <a:off x="1658174" y="4631451"/>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1</a:t>
            </a:r>
          </a:p>
        </p:txBody>
      </p:sp>
      <p:sp>
        <p:nvSpPr>
          <p:cNvPr id="18" name="Elipse 17">
            <a:extLst>
              <a:ext uri="{FF2B5EF4-FFF2-40B4-BE49-F238E27FC236}">
                <a16:creationId xmlns:a16="http://schemas.microsoft.com/office/drawing/2014/main" id="{EE090199-9149-40DB-AEE6-724C0B90AAD0}"/>
              </a:ext>
            </a:extLst>
          </p:cNvPr>
          <p:cNvSpPr/>
          <p:nvPr/>
        </p:nvSpPr>
        <p:spPr>
          <a:xfrm>
            <a:off x="4899660" y="4798110"/>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2</a:t>
            </a:r>
          </a:p>
        </p:txBody>
      </p:sp>
      <p:pic>
        <p:nvPicPr>
          <p:cNvPr id="8" name="Imagen 7">
            <a:extLst>
              <a:ext uri="{FF2B5EF4-FFF2-40B4-BE49-F238E27FC236}">
                <a16:creationId xmlns:a16="http://schemas.microsoft.com/office/drawing/2014/main" id="{0AA14D2A-9909-441A-8902-FDAE0FB1DD91}"/>
              </a:ext>
            </a:extLst>
          </p:cNvPr>
          <p:cNvPicPr>
            <a:picLocks noChangeAspect="1"/>
          </p:cNvPicPr>
          <p:nvPr/>
        </p:nvPicPr>
        <p:blipFill>
          <a:blip r:embed="rId3"/>
          <a:stretch>
            <a:fillRect/>
          </a:stretch>
        </p:blipFill>
        <p:spPr>
          <a:xfrm>
            <a:off x="6123480" y="3606700"/>
            <a:ext cx="5904771" cy="2833127"/>
          </a:xfrm>
          <a:prstGeom prst="rect">
            <a:avLst/>
          </a:prstGeom>
        </p:spPr>
      </p:pic>
      <p:sp>
        <p:nvSpPr>
          <p:cNvPr id="10" name="Marcador de número de diapositiva 9">
            <a:extLst>
              <a:ext uri="{FF2B5EF4-FFF2-40B4-BE49-F238E27FC236}">
                <a16:creationId xmlns:a16="http://schemas.microsoft.com/office/drawing/2014/main" id="{41D2C29D-7A1A-4FA0-9E32-E90600D5D7FE}"/>
              </a:ext>
            </a:extLst>
          </p:cNvPr>
          <p:cNvSpPr>
            <a:spLocks noGrp="1"/>
          </p:cNvSpPr>
          <p:nvPr>
            <p:ph type="sldNum" idx="4"/>
          </p:nvPr>
        </p:nvSpPr>
        <p:spPr>
          <a:xfrm>
            <a:off x="11660348" y="6449254"/>
            <a:ext cx="2743200" cy="365125"/>
          </a:xfrm>
        </p:spPr>
        <p:txBody>
          <a:bodyPr/>
          <a:lstStyle/>
          <a:p>
            <a:fld id="{F2E67AE3-78D1-4B85-B143-99C273AFF6CC}" type="slidenum">
              <a:rPr lang="es-CO" smtClean="0"/>
              <a:t>19</a:t>
            </a:fld>
            <a:endParaRPr lang="es-CO" dirty="0"/>
          </a:p>
        </p:txBody>
      </p:sp>
      <p:sp>
        <p:nvSpPr>
          <p:cNvPr id="3" name="Título 2">
            <a:extLst>
              <a:ext uri="{FF2B5EF4-FFF2-40B4-BE49-F238E27FC236}">
                <a16:creationId xmlns:a16="http://schemas.microsoft.com/office/drawing/2014/main" id="{B8D75A1E-56BC-BAC1-03EB-08AD74601915}"/>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25" name="Elipse 24">
            <a:extLst>
              <a:ext uri="{FF2B5EF4-FFF2-40B4-BE49-F238E27FC236}">
                <a16:creationId xmlns:a16="http://schemas.microsoft.com/office/drawing/2014/main" id="{FDDC74EC-A859-4CDB-AC05-197C8B1D714C}"/>
              </a:ext>
            </a:extLst>
          </p:cNvPr>
          <p:cNvSpPr/>
          <p:nvPr/>
        </p:nvSpPr>
        <p:spPr>
          <a:xfrm>
            <a:off x="10695940" y="6081001"/>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3</a:t>
            </a:r>
          </a:p>
        </p:txBody>
      </p:sp>
      <p:sp>
        <p:nvSpPr>
          <p:cNvPr id="2" name="Marcador de texto 6">
            <a:extLst>
              <a:ext uri="{FF2B5EF4-FFF2-40B4-BE49-F238E27FC236}">
                <a16:creationId xmlns:a16="http://schemas.microsoft.com/office/drawing/2014/main" id="{8800D986-83CA-45C1-5CD3-52D8B3C4EE63}"/>
              </a:ext>
            </a:extLst>
          </p:cNvPr>
          <p:cNvSpPr txBox="1">
            <a:spLocks/>
          </p:cNvSpPr>
          <p:nvPr/>
        </p:nvSpPr>
        <p:spPr>
          <a:xfrm>
            <a:off x="5554980" y="356628"/>
            <a:ext cx="4678861" cy="315994"/>
          </a:xfrm>
          <a:prstGeom prst="rect">
            <a:avLst/>
          </a:prstGeom>
          <a:noFill/>
          <a:ln>
            <a:noFill/>
          </a:ln>
        </p:spPr>
        <p:txBody>
          <a:bodyPr spcFirstLastPara="1" wrap="square" lIns="0" tIns="0" rIns="0" bIns="0" anchor="ctr" anchorCtr="0">
            <a:noAutofit/>
          </a:bodyPr>
          <a:lstStyle>
            <a:lvl1pPr marL="50800" indent="0" algn="l" defTabSz="914400" rtl="0" eaLnBrk="1" latinLnBrk="0" hangingPunct="1">
              <a:lnSpc>
                <a:spcPct val="90000"/>
              </a:lnSpc>
              <a:spcBef>
                <a:spcPts val="1000"/>
              </a:spcBef>
              <a:buFontTx/>
              <a:buNone/>
              <a:defRPr lang="es-ES" sz="2400" b="1" kern="1200" dirty="0" smtClean="0">
                <a:solidFill>
                  <a:schemeClr val="bg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GIVE UP</a:t>
            </a:r>
            <a:endParaRPr lang="es-CO" dirty="0"/>
          </a:p>
        </p:txBody>
      </p:sp>
    </p:spTree>
    <p:extLst>
      <p:ext uri="{BB962C8B-B14F-4D97-AF65-F5344CB8AC3E}">
        <p14:creationId xmlns:p14="http://schemas.microsoft.com/office/powerpoint/2010/main" val="83125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prstGeom prst="rect">
            <a:avLst/>
          </a:prstGeom>
        </p:spPr>
        <p:txBody>
          <a:bodyPr>
            <a:normAutofit/>
          </a:bodyPr>
          <a:lstStyle/>
          <a:p>
            <a:pPr>
              <a:buFont typeface="Calibri" panose="020F0502020204030204" pitchFamily="34" charset="0"/>
              <a:buAutoNum type="romanUcPeriod"/>
            </a:pPr>
            <a:r>
              <a:rPr lang="es-CO" dirty="0"/>
              <a:t>Identificación de los tipos de gestión operaciones</a:t>
            </a:r>
            <a:endParaRPr lang="es-CO" altLang="es-CO" dirty="0"/>
          </a:p>
          <a:p>
            <a:pPr>
              <a:buFont typeface="Calibri" panose="020F0502020204030204" pitchFamily="34" charset="0"/>
              <a:buAutoNum type="romanUcPeriod"/>
            </a:pPr>
            <a:r>
              <a:rPr lang="es-CO" dirty="0">
                <a:solidFill>
                  <a:schemeClr val="bg1">
                    <a:lumMod val="85000"/>
                  </a:schemeClr>
                </a:solidFill>
              </a:rPr>
              <a:t>Asignación de Operaciones</a:t>
            </a:r>
          </a:p>
          <a:p>
            <a:pPr>
              <a:buFont typeface="Calibri" panose="020F0502020204030204" pitchFamily="34" charset="0"/>
              <a:buAutoNum type="romanUcPeriod"/>
            </a:pPr>
            <a:r>
              <a:rPr lang="es-CO" dirty="0">
                <a:solidFill>
                  <a:schemeClr val="bg1">
                    <a:lumMod val="85000"/>
                  </a:schemeClr>
                </a:solidFill>
              </a:rPr>
              <a:t>Traspaso de Operaciones</a:t>
            </a:r>
          </a:p>
          <a:p>
            <a:pPr>
              <a:buFont typeface="Calibri" panose="020F0502020204030204" pitchFamily="34" charset="0"/>
              <a:buAutoNum type="romanUcPeriod"/>
            </a:pPr>
            <a:r>
              <a:rPr lang="es-CO" altLang="es-CO" dirty="0">
                <a:solidFill>
                  <a:schemeClr val="bg1">
                    <a:lumMod val="85000"/>
                  </a:schemeClr>
                </a:solidFill>
              </a:rPr>
              <a:t>Give Up</a:t>
            </a:r>
            <a:endParaRPr lang="es-CO" dirty="0">
              <a:solidFill>
                <a:schemeClr val="bg1">
                  <a:lumMod val="85000"/>
                </a:schemeClr>
              </a:solidFill>
            </a:endParaRPr>
          </a:p>
          <a:p>
            <a:pPr marL="0" indent="0">
              <a:buNone/>
              <a:defRPr/>
            </a:pPr>
            <a:endParaRPr lang="es-CO" dirty="0"/>
          </a:p>
          <a:p>
            <a:pPr>
              <a:buFont typeface="Calibri" panose="020F0502020204030204" pitchFamily="34" charset="0"/>
              <a:buAutoNum type="romanUcPeriod"/>
            </a:pPr>
            <a:endParaRPr lang="es-CO" altLang="es-CO" sz="2200" dirty="0">
              <a:ea typeface="ＭＳ Ｐゴシック" panose="020B0600070205080204" pitchFamily="34" charset="-128"/>
            </a:endParaRPr>
          </a:p>
        </p:txBody>
      </p:sp>
      <p:sp>
        <p:nvSpPr>
          <p:cNvPr id="2" name="Marcador de número de diapositiva 1">
            <a:extLst>
              <a:ext uri="{FF2B5EF4-FFF2-40B4-BE49-F238E27FC236}">
                <a16:creationId xmlns:a16="http://schemas.microsoft.com/office/drawing/2014/main" id="{4C86BF7F-A724-4137-BAB7-B65973B600EB}"/>
              </a:ext>
            </a:extLst>
          </p:cNvPr>
          <p:cNvSpPr>
            <a:spLocks noGrp="1"/>
          </p:cNvSpPr>
          <p:nvPr>
            <p:ph type="sldNum" idx="4"/>
          </p:nvPr>
        </p:nvSpPr>
        <p:spPr/>
        <p:txBody>
          <a:bodyPr/>
          <a:lstStyle/>
          <a:p>
            <a:fld id="{F2E67AE3-78D1-4B85-B143-99C273AFF6CC}" type="slidenum">
              <a:rPr lang="es-CO" smtClean="0"/>
              <a:t>2</a:t>
            </a:fld>
            <a:endParaRPr lang="es-CO"/>
          </a:p>
        </p:txBody>
      </p:sp>
      <p:sp>
        <p:nvSpPr>
          <p:cNvPr id="3" name="Marcador de texto 2">
            <a:extLst>
              <a:ext uri="{FF2B5EF4-FFF2-40B4-BE49-F238E27FC236}">
                <a16:creationId xmlns:a16="http://schemas.microsoft.com/office/drawing/2014/main" id="{5C00EB19-6B61-E5D5-A93C-A54A175F837B}"/>
              </a:ext>
            </a:extLst>
          </p:cNvPr>
          <p:cNvSpPr>
            <a:spLocks noGrp="1"/>
          </p:cNvSpPr>
          <p:nvPr>
            <p:ph type="body" sz="quarter" idx="10"/>
          </p:nvPr>
        </p:nvSpPr>
        <p:spPr/>
        <p:txBody>
          <a:bodyPr/>
          <a:lstStyle/>
          <a:p>
            <a:r>
              <a:rPr lang="es-MX" dirty="0"/>
              <a:t>INDICE</a:t>
            </a:r>
            <a:endParaRPr lang="es-CO" dirty="0"/>
          </a:p>
        </p:txBody>
      </p:sp>
      <p:sp>
        <p:nvSpPr>
          <p:cNvPr id="5" name="Título 4">
            <a:extLst>
              <a:ext uri="{FF2B5EF4-FFF2-40B4-BE49-F238E27FC236}">
                <a16:creationId xmlns:a16="http://schemas.microsoft.com/office/drawing/2014/main" id="{F575D549-A69A-DB8C-81AA-6677F3AFBB2B}"/>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pic>
        <p:nvPicPr>
          <p:cNvPr id="4" name="Carrera 22 14">
            <a:hlinkClick r:id="" action="ppaction://media"/>
            <a:extLst>
              <a:ext uri="{FF2B5EF4-FFF2-40B4-BE49-F238E27FC236}">
                <a16:creationId xmlns:a16="http://schemas.microsoft.com/office/drawing/2014/main" id="{F178E994-7E79-061C-2D30-AC299D8902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85600" y="6317850"/>
            <a:ext cx="406400" cy="406400"/>
          </a:xfrm>
          <a:prstGeom prst="rect">
            <a:avLst/>
          </a:prstGeom>
        </p:spPr>
      </p:pic>
    </p:spTree>
    <p:extLst>
      <p:ext uri="{BB962C8B-B14F-4D97-AF65-F5344CB8AC3E}">
        <p14:creationId xmlns:p14="http://schemas.microsoft.com/office/powerpoint/2010/main" val="11216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F793A84-670F-4F31-AC5D-9B232E3F3DA0}"/>
              </a:ext>
            </a:extLst>
          </p:cNvPr>
          <p:cNvSpPr>
            <a:spLocks noGrp="1"/>
          </p:cNvSpPr>
          <p:nvPr>
            <p:ph type="sldNum" idx="4"/>
          </p:nvPr>
        </p:nvSpPr>
        <p:spPr/>
        <p:txBody>
          <a:bodyPr/>
          <a:lstStyle/>
          <a:p>
            <a:fld id="{F2E67AE3-78D1-4B85-B143-99C273AFF6CC}" type="slidenum">
              <a:rPr lang="es-CO" smtClean="0"/>
              <a:t>20</a:t>
            </a:fld>
            <a:endParaRPr lang="es-CO"/>
          </a:p>
        </p:txBody>
      </p:sp>
      <p:sp>
        <p:nvSpPr>
          <p:cNvPr id="5" name="Título 4">
            <a:extLst>
              <a:ext uri="{FF2B5EF4-FFF2-40B4-BE49-F238E27FC236}">
                <a16:creationId xmlns:a16="http://schemas.microsoft.com/office/drawing/2014/main" id="{6FD46900-1C39-B5E3-FA25-85ECF4CCD22F}"/>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pic>
        <p:nvPicPr>
          <p:cNvPr id="9" name="Imagen 8">
            <a:extLst>
              <a:ext uri="{FF2B5EF4-FFF2-40B4-BE49-F238E27FC236}">
                <a16:creationId xmlns:a16="http://schemas.microsoft.com/office/drawing/2014/main" id="{333155BF-6513-46B1-AF7B-8A22BABB0A7E}"/>
              </a:ext>
            </a:extLst>
          </p:cNvPr>
          <p:cNvPicPr>
            <a:picLocks noChangeAspect="1"/>
          </p:cNvPicPr>
          <p:nvPr/>
        </p:nvPicPr>
        <p:blipFill>
          <a:blip r:embed="rId2"/>
          <a:stretch>
            <a:fillRect/>
          </a:stretch>
        </p:blipFill>
        <p:spPr>
          <a:xfrm>
            <a:off x="284480" y="2404099"/>
            <a:ext cx="5760732" cy="3675896"/>
          </a:xfrm>
          <a:prstGeom prst="rect">
            <a:avLst/>
          </a:prstGeom>
        </p:spPr>
      </p:pic>
      <p:sp>
        <p:nvSpPr>
          <p:cNvPr id="25" name="Rectángulo 24">
            <a:extLst>
              <a:ext uri="{FF2B5EF4-FFF2-40B4-BE49-F238E27FC236}">
                <a16:creationId xmlns:a16="http://schemas.microsoft.com/office/drawing/2014/main" id="{CB404F7F-859D-443A-B8CE-0169784F43C6}"/>
              </a:ext>
            </a:extLst>
          </p:cNvPr>
          <p:cNvSpPr/>
          <p:nvPr/>
        </p:nvSpPr>
        <p:spPr>
          <a:xfrm>
            <a:off x="6075025" y="3123757"/>
            <a:ext cx="6007244" cy="1452705"/>
          </a:xfrm>
          <a:prstGeom prst="rect">
            <a:avLst/>
          </a:prstGeom>
        </p:spPr>
        <p:txBody>
          <a:bodyPr wrap="square">
            <a:spAutoFit/>
          </a:bodyPr>
          <a:lstStyle/>
          <a:p>
            <a:pPr marL="171450" lvl="1">
              <a:spcBef>
                <a:spcPct val="20000"/>
              </a:spcBef>
            </a:pPr>
            <a:r>
              <a:rPr lang="es-CO" sz="1700" dirty="0">
                <a:solidFill>
                  <a:schemeClr val="bg2">
                    <a:lumMod val="25000"/>
                  </a:schemeClr>
                </a:solidFill>
              </a:rPr>
              <a:t>2. Identifique la operación con el </a:t>
            </a:r>
            <a:r>
              <a:rPr lang="es-ES" altLang="es-CO" sz="1700" dirty="0">
                <a:solidFill>
                  <a:schemeClr val="bg2">
                    <a:lumMod val="25000"/>
                  </a:schemeClr>
                </a:solidFill>
              </a:rPr>
              <a:t>Mnemotécnico informado por el Miembro</a:t>
            </a:r>
            <a:r>
              <a:rPr lang="es-CO" sz="1700" dirty="0">
                <a:solidFill>
                  <a:schemeClr val="bg2">
                    <a:lumMod val="25000"/>
                  </a:schemeClr>
                </a:solidFill>
              </a:rPr>
              <a:t>, de clic derecho y seleccione “Asignar Cta. y aceptar”. </a:t>
            </a:r>
          </a:p>
          <a:p>
            <a:pPr marL="171450" lvl="1">
              <a:spcBef>
                <a:spcPct val="20000"/>
              </a:spcBef>
            </a:pPr>
            <a:r>
              <a:rPr lang="es-CO" sz="1700" dirty="0">
                <a:solidFill>
                  <a:schemeClr val="bg2">
                    <a:lumMod val="25000"/>
                  </a:schemeClr>
                </a:solidFill>
              </a:rPr>
              <a:t>Nota: En caso que la operación no corresponda de clic en rechazar.</a:t>
            </a:r>
          </a:p>
        </p:txBody>
      </p:sp>
      <p:pic>
        <p:nvPicPr>
          <p:cNvPr id="2" name="Imagen 1">
            <a:extLst>
              <a:ext uri="{FF2B5EF4-FFF2-40B4-BE49-F238E27FC236}">
                <a16:creationId xmlns:a16="http://schemas.microsoft.com/office/drawing/2014/main" id="{E560295A-38D0-48B5-9074-6ABA99D13A4E}"/>
              </a:ext>
            </a:extLst>
          </p:cNvPr>
          <p:cNvPicPr>
            <a:picLocks noChangeAspect="1"/>
          </p:cNvPicPr>
          <p:nvPr/>
        </p:nvPicPr>
        <p:blipFill>
          <a:blip r:embed="rId3"/>
          <a:stretch>
            <a:fillRect/>
          </a:stretch>
        </p:blipFill>
        <p:spPr>
          <a:xfrm>
            <a:off x="6249774" y="4666602"/>
            <a:ext cx="5657746" cy="1762084"/>
          </a:xfrm>
          <a:prstGeom prst="rect">
            <a:avLst/>
          </a:prstGeom>
        </p:spPr>
      </p:pic>
      <p:sp>
        <p:nvSpPr>
          <p:cNvPr id="12" name="Elipse 11">
            <a:extLst>
              <a:ext uri="{FF2B5EF4-FFF2-40B4-BE49-F238E27FC236}">
                <a16:creationId xmlns:a16="http://schemas.microsoft.com/office/drawing/2014/main" id="{70D4E0FC-1263-4C70-90C9-32F415670010}"/>
              </a:ext>
            </a:extLst>
          </p:cNvPr>
          <p:cNvSpPr/>
          <p:nvPr/>
        </p:nvSpPr>
        <p:spPr>
          <a:xfrm>
            <a:off x="5554980" y="4115047"/>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1</a:t>
            </a:r>
          </a:p>
        </p:txBody>
      </p:sp>
      <p:sp>
        <p:nvSpPr>
          <p:cNvPr id="13" name="Elipse 12">
            <a:extLst>
              <a:ext uri="{FF2B5EF4-FFF2-40B4-BE49-F238E27FC236}">
                <a16:creationId xmlns:a16="http://schemas.microsoft.com/office/drawing/2014/main" id="{8CC79E53-CAD6-4DBB-9636-657280E05B23}"/>
              </a:ext>
            </a:extLst>
          </p:cNvPr>
          <p:cNvSpPr/>
          <p:nvPr/>
        </p:nvSpPr>
        <p:spPr>
          <a:xfrm>
            <a:off x="10375900" y="5293644"/>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2</a:t>
            </a:r>
          </a:p>
        </p:txBody>
      </p:sp>
      <p:sp>
        <p:nvSpPr>
          <p:cNvPr id="8" name="Marcador de texto 7">
            <a:extLst>
              <a:ext uri="{FF2B5EF4-FFF2-40B4-BE49-F238E27FC236}">
                <a16:creationId xmlns:a16="http://schemas.microsoft.com/office/drawing/2014/main" id="{02F80CAD-4342-7D54-E377-B00978588C67}"/>
              </a:ext>
            </a:extLst>
          </p:cNvPr>
          <p:cNvSpPr>
            <a:spLocks noGrp="1"/>
          </p:cNvSpPr>
          <p:nvPr>
            <p:ph type="body" idx="1"/>
          </p:nvPr>
        </p:nvSpPr>
        <p:spPr>
          <a:xfrm>
            <a:off x="284480" y="1080085"/>
            <a:ext cx="11506386" cy="1069725"/>
          </a:xfrm>
        </p:spPr>
        <p:txBody>
          <a:bodyPr>
            <a:normAutofit fontScale="92500" lnSpcReduction="20000"/>
          </a:bodyPr>
          <a:lstStyle/>
          <a:p>
            <a:pPr marL="114300" indent="0">
              <a:buNone/>
            </a:pPr>
            <a:r>
              <a:rPr lang="es-CO" sz="2600" b="1" dirty="0">
                <a:solidFill>
                  <a:schemeClr val="tx1">
                    <a:lumMod val="75000"/>
                    <a:lumOff val="25000"/>
                  </a:schemeClr>
                </a:solidFill>
                <a:latin typeface="+mn-lt"/>
              </a:rPr>
              <a:t>Give Up manual – Give in</a:t>
            </a:r>
          </a:p>
          <a:p>
            <a:pPr marL="114300" indent="0">
              <a:buNone/>
            </a:pPr>
            <a:endParaRPr lang="es-CO" sz="1500" b="1" dirty="0">
              <a:solidFill>
                <a:schemeClr val="tx1">
                  <a:lumMod val="75000"/>
                  <a:lumOff val="25000"/>
                </a:schemeClr>
              </a:solidFill>
              <a:latin typeface="+mn-lt"/>
            </a:endParaRPr>
          </a:p>
          <a:p>
            <a:pPr marL="114300" indent="0">
              <a:buNone/>
            </a:pPr>
            <a:r>
              <a:rPr lang="es-CO" sz="1800" dirty="0">
                <a:solidFill>
                  <a:schemeClr val="bg2">
                    <a:lumMod val="25000"/>
                  </a:schemeClr>
                </a:solidFill>
              </a:rPr>
              <a:t>1. ingrese al station por la opción Give-Ups/Gestión de Give-</a:t>
            </a:r>
            <a:r>
              <a:rPr lang="es-CO" sz="1800" dirty="0" err="1">
                <a:solidFill>
                  <a:schemeClr val="bg2">
                    <a:lumMod val="25000"/>
                  </a:schemeClr>
                </a:solidFill>
              </a:rPr>
              <a:t>ins</a:t>
            </a:r>
            <a:r>
              <a:rPr lang="es-CO" sz="1800" dirty="0">
                <a:solidFill>
                  <a:schemeClr val="bg2">
                    <a:lumMod val="25000"/>
                  </a:schemeClr>
                </a:solidFill>
              </a:rPr>
              <a:t>. </a:t>
            </a:r>
          </a:p>
          <a:p>
            <a:pPr marL="114300" indent="0">
              <a:buNone/>
            </a:pPr>
            <a:endParaRPr lang="es-CO" dirty="0"/>
          </a:p>
        </p:txBody>
      </p:sp>
      <p:sp>
        <p:nvSpPr>
          <p:cNvPr id="4" name="Marcador de texto 6">
            <a:extLst>
              <a:ext uri="{FF2B5EF4-FFF2-40B4-BE49-F238E27FC236}">
                <a16:creationId xmlns:a16="http://schemas.microsoft.com/office/drawing/2014/main" id="{FDDFC939-CCC9-C26A-2A6C-D9701EED5B5E}"/>
              </a:ext>
            </a:extLst>
          </p:cNvPr>
          <p:cNvSpPr txBox="1">
            <a:spLocks/>
          </p:cNvSpPr>
          <p:nvPr/>
        </p:nvSpPr>
        <p:spPr>
          <a:xfrm>
            <a:off x="5554980" y="356628"/>
            <a:ext cx="4678861" cy="315994"/>
          </a:xfrm>
          <a:prstGeom prst="rect">
            <a:avLst/>
          </a:prstGeom>
          <a:noFill/>
          <a:ln>
            <a:noFill/>
          </a:ln>
        </p:spPr>
        <p:txBody>
          <a:bodyPr spcFirstLastPara="1" wrap="square" lIns="0" tIns="0" rIns="0" bIns="0" anchor="ctr" anchorCtr="0">
            <a:noAutofit/>
          </a:bodyPr>
          <a:lstStyle>
            <a:lvl1pPr marL="50800" indent="0" algn="l" defTabSz="914400" rtl="0" eaLnBrk="1" latinLnBrk="0" hangingPunct="1">
              <a:lnSpc>
                <a:spcPct val="90000"/>
              </a:lnSpc>
              <a:spcBef>
                <a:spcPts val="1000"/>
              </a:spcBef>
              <a:buFontTx/>
              <a:buNone/>
              <a:defRPr lang="es-ES" sz="2400" b="1" kern="1200" dirty="0" smtClean="0">
                <a:solidFill>
                  <a:schemeClr val="bg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GIVE UP</a:t>
            </a:r>
            <a:endParaRPr lang="es-CO" dirty="0"/>
          </a:p>
        </p:txBody>
      </p:sp>
    </p:spTree>
    <p:extLst>
      <p:ext uri="{BB962C8B-B14F-4D97-AF65-F5344CB8AC3E}">
        <p14:creationId xmlns:p14="http://schemas.microsoft.com/office/powerpoint/2010/main" val="355065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4E24B5F4-FAF9-4D7B-8B4F-F6C4855559BE}"/>
              </a:ext>
            </a:extLst>
          </p:cNvPr>
          <p:cNvSpPr/>
          <p:nvPr/>
        </p:nvSpPr>
        <p:spPr>
          <a:xfrm>
            <a:off x="281603" y="1592751"/>
            <a:ext cx="11750694" cy="2062103"/>
          </a:xfrm>
          <a:prstGeom prst="rect">
            <a:avLst/>
          </a:prstGeom>
        </p:spPr>
        <p:txBody>
          <a:bodyPr wrap="square">
            <a:spAutoFit/>
          </a:bodyPr>
          <a:lstStyle/>
          <a:p>
            <a:pPr marL="628650" lvl="1" indent="-457200">
              <a:spcBef>
                <a:spcPct val="20000"/>
              </a:spcBef>
              <a:buAutoNum type="arabicPeriod"/>
            </a:pPr>
            <a:r>
              <a:rPr lang="es-CO" sz="2000" dirty="0">
                <a:solidFill>
                  <a:schemeClr val="bg2">
                    <a:lumMod val="25000"/>
                  </a:schemeClr>
                </a:solidFill>
              </a:rPr>
              <a:t>Seleccione la cuenta destino y de clic en enviar. En este punto se realizará la transferencia de la operación.</a:t>
            </a:r>
          </a:p>
          <a:p>
            <a:pPr marL="628650" lvl="1" indent="-457200">
              <a:spcBef>
                <a:spcPct val="20000"/>
              </a:spcBef>
              <a:buAutoNum type="arabicPeriod"/>
            </a:pPr>
            <a:r>
              <a:rPr lang="es-CO" sz="2000" dirty="0">
                <a:solidFill>
                  <a:schemeClr val="bg2">
                    <a:lumMod val="25000"/>
                  </a:schemeClr>
                </a:solidFill>
              </a:rPr>
              <a:t>En caso de ser un Give Up que recibirá un Miembro no liquidador, el Miembro liquidador de la entidad, debe ingresar al station y aceptar el give up por la opción Give-Ups/Gestión de Give-</a:t>
            </a:r>
            <a:r>
              <a:rPr lang="es-CO" sz="2000" dirty="0" err="1">
                <a:solidFill>
                  <a:schemeClr val="bg2">
                    <a:lumMod val="25000"/>
                  </a:schemeClr>
                </a:solidFill>
              </a:rPr>
              <a:t>ins</a:t>
            </a:r>
            <a:r>
              <a:rPr lang="es-CO" sz="2000" dirty="0">
                <a:solidFill>
                  <a:schemeClr val="bg2">
                    <a:lumMod val="25000"/>
                  </a:schemeClr>
                </a:solidFill>
              </a:rPr>
              <a:t>, identificar la operación dar clic derecho y aceptar.</a:t>
            </a:r>
          </a:p>
          <a:p>
            <a:pPr marL="628650" lvl="1" indent="-457200">
              <a:spcBef>
                <a:spcPct val="20000"/>
              </a:spcBef>
              <a:buAutoNum type="arabicPeriod"/>
            </a:pPr>
            <a:endParaRPr lang="es-CO" sz="2000" dirty="0">
              <a:solidFill>
                <a:schemeClr val="bg2">
                  <a:lumMod val="25000"/>
                </a:schemeClr>
              </a:solidFill>
              <a:latin typeface="Arial Narrow" panose="020B0606020202030204" pitchFamily="34" charset="0"/>
            </a:endParaRPr>
          </a:p>
        </p:txBody>
      </p:sp>
      <p:sp>
        <p:nvSpPr>
          <p:cNvPr id="27" name="2 Marcador de contenido">
            <a:extLst>
              <a:ext uri="{FF2B5EF4-FFF2-40B4-BE49-F238E27FC236}">
                <a16:creationId xmlns:a16="http://schemas.microsoft.com/office/drawing/2014/main" id="{16C998E8-03DC-4DF7-820B-5485E08C093B}"/>
              </a:ext>
            </a:extLst>
          </p:cNvPr>
          <p:cNvSpPr>
            <a:spLocks noGrp="1"/>
          </p:cNvSpPr>
          <p:nvPr>
            <p:ph type="body" idx="1"/>
          </p:nvPr>
        </p:nvSpPr>
        <p:spPr>
          <a:xfrm>
            <a:off x="342807" y="996400"/>
            <a:ext cx="11506386" cy="585704"/>
          </a:xfrm>
          <a:prstGeom prst="rect">
            <a:avLst/>
          </a:prstGeom>
        </p:spPr>
        <p:txBody>
          <a:bodyPr>
            <a:normAutofit/>
          </a:bodyPr>
          <a:lstStyle/>
          <a:p>
            <a:pPr marL="114300" indent="0">
              <a:buNone/>
            </a:pPr>
            <a:r>
              <a:rPr lang="es-CO" b="1" dirty="0">
                <a:solidFill>
                  <a:schemeClr val="tx1">
                    <a:lumMod val="75000"/>
                    <a:lumOff val="25000"/>
                  </a:schemeClr>
                </a:solidFill>
                <a:latin typeface="+mn-lt"/>
              </a:rPr>
              <a:t>Give Up manual – Give in</a:t>
            </a:r>
            <a:endParaRPr lang="es-CO" dirty="0"/>
          </a:p>
        </p:txBody>
      </p:sp>
      <p:sp>
        <p:nvSpPr>
          <p:cNvPr id="6" name="Marcador de número de diapositiva 5">
            <a:extLst>
              <a:ext uri="{FF2B5EF4-FFF2-40B4-BE49-F238E27FC236}">
                <a16:creationId xmlns:a16="http://schemas.microsoft.com/office/drawing/2014/main" id="{BB744977-D38F-480F-9BE4-2F1D65B8297E}"/>
              </a:ext>
            </a:extLst>
          </p:cNvPr>
          <p:cNvSpPr>
            <a:spLocks noGrp="1"/>
          </p:cNvSpPr>
          <p:nvPr>
            <p:ph type="sldNum" idx="4"/>
          </p:nvPr>
        </p:nvSpPr>
        <p:spPr>
          <a:xfrm>
            <a:off x="9111112" y="6327086"/>
            <a:ext cx="2743200" cy="365125"/>
          </a:xfrm>
        </p:spPr>
        <p:txBody>
          <a:bodyPr/>
          <a:lstStyle/>
          <a:p>
            <a:fld id="{F2E67AE3-78D1-4B85-B143-99C273AFF6CC}" type="slidenum">
              <a:rPr lang="es-CO" smtClean="0"/>
              <a:t>21</a:t>
            </a:fld>
            <a:endParaRPr lang="es-CO"/>
          </a:p>
        </p:txBody>
      </p:sp>
      <p:sp>
        <p:nvSpPr>
          <p:cNvPr id="5" name="Título 4">
            <a:extLst>
              <a:ext uri="{FF2B5EF4-FFF2-40B4-BE49-F238E27FC236}">
                <a16:creationId xmlns:a16="http://schemas.microsoft.com/office/drawing/2014/main" id="{B8CC1582-5ADA-741E-2EB1-1316B44C3CE4}"/>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pic>
        <p:nvPicPr>
          <p:cNvPr id="3" name="Imagen 2">
            <a:extLst>
              <a:ext uri="{FF2B5EF4-FFF2-40B4-BE49-F238E27FC236}">
                <a16:creationId xmlns:a16="http://schemas.microsoft.com/office/drawing/2014/main" id="{71A0290B-102E-4922-A2E5-B0A78FEA27CC}"/>
              </a:ext>
            </a:extLst>
          </p:cNvPr>
          <p:cNvPicPr>
            <a:picLocks noChangeAspect="1"/>
          </p:cNvPicPr>
          <p:nvPr/>
        </p:nvPicPr>
        <p:blipFill>
          <a:blip r:embed="rId2"/>
          <a:stretch>
            <a:fillRect/>
          </a:stretch>
        </p:blipFill>
        <p:spPr>
          <a:xfrm>
            <a:off x="220736" y="3534312"/>
            <a:ext cx="6558768" cy="3021300"/>
          </a:xfrm>
          <a:prstGeom prst="rect">
            <a:avLst/>
          </a:prstGeom>
        </p:spPr>
      </p:pic>
      <p:pic>
        <p:nvPicPr>
          <p:cNvPr id="4" name="Imagen 3">
            <a:extLst>
              <a:ext uri="{FF2B5EF4-FFF2-40B4-BE49-F238E27FC236}">
                <a16:creationId xmlns:a16="http://schemas.microsoft.com/office/drawing/2014/main" id="{7DC542B5-0987-4EA1-9058-9B801C7D78E3}"/>
              </a:ext>
            </a:extLst>
          </p:cNvPr>
          <p:cNvPicPr>
            <a:picLocks noChangeAspect="1"/>
          </p:cNvPicPr>
          <p:nvPr/>
        </p:nvPicPr>
        <p:blipFill>
          <a:blip r:embed="rId3"/>
          <a:stretch>
            <a:fillRect/>
          </a:stretch>
        </p:blipFill>
        <p:spPr>
          <a:xfrm>
            <a:off x="6898640" y="3991069"/>
            <a:ext cx="5133657" cy="1598859"/>
          </a:xfrm>
          <a:prstGeom prst="rect">
            <a:avLst/>
          </a:prstGeom>
        </p:spPr>
      </p:pic>
      <p:sp>
        <p:nvSpPr>
          <p:cNvPr id="17" name="Elipse 16">
            <a:extLst>
              <a:ext uri="{FF2B5EF4-FFF2-40B4-BE49-F238E27FC236}">
                <a16:creationId xmlns:a16="http://schemas.microsoft.com/office/drawing/2014/main" id="{2635CDE1-1E3F-4CEF-8919-95E15022FB37}"/>
              </a:ext>
            </a:extLst>
          </p:cNvPr>
          <p:cNvSpPr/>
          <p:nvPr/>
        </p:nvSpPr>
        <p:spPr>
          <a:xfrm>
            <a:off x="1709420" y="5589928"/>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1</a:t>
            </a:r>
          </a:p>
        </p:txBody>
      </p:sp>
      <p:sp>
        <p:nvSpPr>
          <p:cNvPr id="18" name="Elipse 17">
            <a:extLst>
              <a:ext uri="{FF2B5EF4-FFF2-40B4-BE49-F238E27FC236}">
                <a16:creationId xmlns:a16="http://schemas.microsoft.com/office/drawing/2014/main" id="{AB5B6E82-9B64-4B72-BD0D-170B48386983}"/>
              </a:ext>
            </a:extLst>
          </p:cNvPr>
          <p:cNvSpPr/>
          <p:nvPr/>
        </p:nvSpPr>
        <p:spPr>
          <a:xfrm>
            <a:off x="10193020" y="4663498"/>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2</a:t>
            </a:r>
          </a:p>
        </p:txBody>
      </p:sp>
      <p:sp>
        <p:nvSpPr>
          <p:cNvPr id="2" name="Marcador de texto 6">
            <a:extLst>
              <a:ext uri="{FF2B5EF4-FFF2-40B4-BE49-F238E27FC236}">
                <a16:creationId xmlns:a16="http://schemas.microsoft.com/office/drawing/2014/main" id="{780F0933-B802-BA59-1DF5-6F9B4EE226EC}"/>
              </a:ext>
            </a:extLst>
          </p:cNvPr>
          <p:cNvSpPr txBox="1">
            <a:spLocks/>
          </p:cNvSpPr>
          <p:nvPr/>
        </p:nvSpPr>
        <p:spPr>
          <a:xfrm>
            <a:off x="5554980" y="356628"/>
            <a:ext cx="4678861" cy="315994"/>
          </a:xfrm>
          <a:prstGeom prst="rect">
            <a:avLst/>
          </a:prstGeom>
          <a:noFill/>
          <a:ln>
            <a:noFill/>
          </a:ln>
        </p:spPr>
        <p:txBody>
          <a:bodyPr spcFirstLastPara="1" wrap="square" lIns="0" tIns="0" rIns="0" bIns="0" anchor="ctr" anchorCtr="0">
            <a:noAutofit/>
          </a:bodyPr>
          <a:lstStyle>
            <a:lvl1pPr marL="50800" indent="0" algn="l" defTabSz="914400" rtl="0" eaLnBrk="1" latinLnBrk="0" hangingPunct="1">
              <a:lnSpc>
                <a:spcPct val="90000"/>
              </a:lnSpc>
              <a:spcBef>
                <a:spcPts val="1000"/>
              </a:spcBef>
              <a:buFontTx/>
              <a:buNone/>
              <a:defRPr lang="es-ES" sz="2400" b="1" kern="1200" dirty="0" smtClean="0">
                <a:solidFill>
                  <a:schemeClr val="bg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GIVE UP</a:t>
            </a:r>
            <a:endParaRPr lang="es-CO" dirty="0"/>
          </a:p>
        </p:txBody>
      </p:sp>
    </p:spTree>
    <p:extLst>
      <p:ext uri="{BB962C8B-B14F-4D97-AF65-F5344CB8AC3E}">
        <p14:creationId xmlns:p14="http://schemas.microsoft.com/office/powerpoint/2010/main" val="707100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2" name="AutoShape 22"/>
          <p:cNvSpPr>
            <a:spLocks noChangeArrowheads="1"/>
          </p:cNvSpPr>
          <p:nvPr/>
        </p:nvSpPr>
        <p:spPr bwMode="auto">
          <a:xfrm>
            <a:off x="4164990" y="4665797"/>
            <a:ext cx="3529434" cy="576064"/>
          </a:xfrm>
          <a:prstGeom prst="curvedDownArrow">
            <a:avLst>
              <a:gd name="adj1" fmla="val 103965"/>
              <a:gd name="adj2" fmla="val 207929"/>
              <a:gd name="adj3" fmla="val 33333"/>
            </a:avLst>
          </a:prstGeom>
          <a:solidFill>
            <a:schemeClr val="accent2"/>
          </a:solidFill>
          <a:ln w="9525">
            <a:solidFill>
              <a:schemeClr val="accent2"/>
            </a:solidFill>
            <a:miter lim="800000"/>
            <a:headEnd/>
            <a:tailEnd/>
          </a:ln>
        </p:spPr>
        <p:txBody>
          <a:bodyPr wrap="none" anchor="ctr"/>
          <a:lstStyle/>
          <a:p>
            <a:pPr algn="ctr"/>
            <a:r>
              <a:rPr lang="es-ES" b="1" dirty="0"/>
              <a:t>Give Out</a:t>
            </a:r>
          </a:p>
        </p:txBody>
      </p:sp>
      <p:sp>
        <p:nvSpPr>
          <p:cNvPr id="5" name="Título 4">
            <a:extLst>
              <a:ext uri="{FF2B5EF4-FFF2-40B4-BE49-F238E27FC236}">
                <a16:creationId xmlns:a16="http://schemas.microsoft.com/office/drawing/2014/main" id="{2ABCD416-F541-17BE-3389-D690F401D409}"/>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7" name="Marcador de texto 6">
            <a:extLst>
              <a:ext uri="{FF2B5EF4-FFF2-40B4-BE49-F238E27FC236}">
                <a16:creationId xmlns:a16="http://schemas.microsoft.com/office/drawing/2014/main" id="{A355E1A4-75BC-D90C-A491-E653342E84D0}"/>
              </a:ext>
            </a:extLst>
          </p:cNvPr>
          <p:cNvSpPr>
            <a:spLocks noGrp="1"/>
          </p:cNvSpPr>
          <p:nvPr>
            <p:ph type="body" sz="quarter" idx="10"/>
          </p:nvPr>
        </p:nvSpPr>
        <p:spPr/>
        <p:txBody>
          <a:bodyPr/>
          <a:lstStyle/>
          <a:p>
            <a:r>
              <a:rPr lang="es-MX" dirty="0"/>
              <a:t>GIVE UP</a:t>
            </a:r>
            <a:endParaRPr lang="es-CO" dirty="0"/>
          </a:p>
        </p:txBody>
      </p:sp>
      <p:sp>
        <p:nvSpPr>
          <p:cNvPr id="38" name="Marcador de número de diapositiva 3">
            <a:extLst>
              <a:ext uri="{FF2B5EF4-FFF2-40B4-BE49-F238E27FC236}">
                <a16:creationId xmlns:a16="http://schemas.microsoft.com/office/drawing/2014/main" id="{31265241-8465-484E-87A4-2F1FE24B3DCC}"/>
              </a:ext>
            </a:extLst>
          </p:cNvPr>
          <p:cNvSpPr>
            <a:spLocks noGrp="1"/>
          </p:cNvSpPr>
          <p:nvPr>
            <p:ph type="sldNum" sz="quarter" idx="4294967295"/>
          </p:nvPr>
        </p:nvSpPr>
        <p:spPr>
          <a:xfrm>
            <a:off x="11268363" y="6284806"/>
            <a:ext cx="628073" cy="365125"/>
          </a:xfrm>
        </p:spPr>
        <p:txBody>
          <a:bodyPr/>
          <a:lstStyle/>
          <a:p>
            <a:fld id="{F2E67AE3-78D1-4B85-B143-99C273AFF6CC}" type="slidenum">
              <a:rPr lang="es-CO" smtClean="0"/>
              <a:t>22</a:t>
            </a:fld>
            <a:endParaRPr lang="es-CO" dirty="0"/>
          </a:p>
        </p:txBody>
      </p:sp>
      <p:cxnSp>
        <p:nvCxnSpPr>
          <p:cNvPr id="27" name="26 Conector recto"/>
          <p:cNvCxnSpPr/>
          <p:nvPr/>
        </p:nvCxnSpPr>
        <p:spPr>
          <a:xfrm>
            <a:off x="8866501" y="5401331"/>
            <a:ext cx="0" cy="340099"/>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grpSp>
        <p:nvGrpSpPr>
          <p:cNvPr id="3" name="30 Grupo"/>
          <p:cNvGrpSpPr/>
          <p:nvPr/>
        </p:nvGrpSpPr>
        <p:grpSpPr>
          <a:xfrm>
            <a:off x="4003639" y="6103981"/>
            <a:ext cx="3531268" cy="502046"/>
            <a:chOff x="2898481" y="3256461"/>
            <a:chExt cx="3531268" cy="502046"/>
          </a:xfrm>
        </p:grpSpPr>
        <p:sp>
          <p:nvSpPr>
            <p:cNvPr id="20505" name="AutoShape 25"/>
            <p:cNvSpPr>
              <a:spLocks noChangeArrowheads="1"/>
            </p:cNvSpPr>
            <p:nvPr/>
          </p:nvSpPr>
          <p:spPr bwMode="auto">
            <a:xfrm rot="10800000">
              <a:off x="2898481" y="3256461"/>
              <a:ext cx="3531268" cy="502046"/>
            </a:xfrm>
            <a:prstGeom prst="curvedDownArrow">
              <a:avLst>
                <a:gd name="adj1" fmla="val 103965"/>
                <a:gd name="adj2" fmla="val 207929"/>
                <a:gd name="adj3" fmla="val 33333"/>
              </a:avLst>
            </a:prstGeom>
            <a:solidFill>
              <a:srgbClr val="009999"/>
            </a:solidFill>
            <a:ln w="9525">
              <a:noFill/>
              <a:miter lim="800000"/>
              <a:headEnd/>
              <a:tailEnd/>
            </a:ln>
          </p:spPr>
          <p:txBody>
            <a:bodyPr vert="vert" wrap="none" anchor="ctr"/>
            <a:lstStyle/>
            <a:p>
              <a:pPr algn="ctr"/>
              <a:endParaRPr lang="es-ES" dirty="0"/>
            </a:p>
          </p:txBody>
        </p:sp>
        <p:sp>
          <p:nvSpPr>
            <p:cNvPr id="29" name="28 CuadroTexto"/>
            <p:cNvSpPr txBox="1"/>
            <p:nvPr/>
          </p:nvSpPr>
          <p:spPr>
            <a:xfrm>
              <a:off x="4425322" y="3307348"/>
              <a:ext cx="1006475" cy="369332"/>
            </a:xfrm>
            <a:prstGeom prst="rect">
              <a:avLst/>
            </a:prstGeom>
            <a:noFill/>
          </p:spPr>
          <p:txBody>
            <a:bodyPr wrap="square" rtlCol="0">
              <a:spAutoFit/>
            </a:bodyPr>
            <a:lstStyle/>
            <a:p>
              <a:r>
                <a:rPr lang="es-ES" b="1" dirty="0" err="1"/>
                <a:t>Give</a:t>
              </a:r>
              <a:r>
                <a:rPr lang="es-ES" b="1" dirty="0"/>
                <a:t> In</a:t>
              </a:r>
            </a:p>
          </p:txBody>
        </p:sp>
      </p:grpSp>
      <p:cxnSp>
        <p:nvCxnSpPr>
          <p:cNvPr id="53" name="52 Conector angular"/>
          <p:cNvCxnSpPr/>
          <p:nvPr/>
        </p:nvCxnSpPr>
        <p:spPr>
          <a:xfrm>
            <a:off x="4378559" y="5442799"/>
            <a:ext cx="3100511" cy="164118"/>
          </a:xfrm>
          <a:prstGeom prst="bentConnector3">
            <a:avLst>
              <a:gd name="adj1" fmla="val 50000"/>
            </a:avLst>
          </a:prstGeom>
          <a:ln>
            <a:solidFill>
              <a:srgbClr val="BE0E32"/>
            </a:solidFill>
            <a:prstDash val="dash"/>
            <a:headEnd type="oval"/>
            <a:tailEnd type="arrow"/>
          </a:ln>
        </p:spPr>
        <p:style>
          <a:lnRef idx="2">
            <a:schemeClr val="accent1"/>
          </a:lnRef>
          <a:fillRef idx="0">
            <a:schemeClr val="accent1"/>
          </a:fillRef>
          <a:effectRef idx="1">
            <a:schemeClr val="accent1"/>
          </a:effectRef>
          <a:fontRef idx="minor">
            <a:schemeClr val="tx1"/>
          </a:fontRef>
        </p:style>
      </p:cxnSp>
      <p:sp>
        <p:nvSpPr>
          <p:cNvPr id="68" name="67 CuadroTexto"/>
          <p:cNvSpPr txBox="1"/>
          <p:nvPr/>
        </p:nvSpPr>
        <p:spPr>
          <a:xfrm>
            <a:off x="8009245" y="5692725"/>
            <a:ext cx="1439763" cy="461665"/>
          </a:xfrm>
          <a:prstGeom prst="rect">
            <a:avLst/>
          </a:prstGeom>
          <a:noFill/>
        </p:spPr>
        <p:txBody>
          <a:bodyPr wrap="square" rtlCol="0">
            <a:spAutoFit/>
          </a:bodyPr>
          <a:lstStyle/>
          <a:p>
            <a:pPr algn="ctr"/>
            <a:r>
              <a:rPr lang="es-ES" sz="1200" b="1" dirty="0">
                <a:solidFill>
                  <a:schemeClr val="bg1"/>
                </a:solidFill>
              </a:rPr>
              <a:t>Tercero XXX</a:t>
            </a:r>
          </a:p>
          <a:p>
            <a:pPr algn="ctr"/>
            <a:r>
              <a:rPr lang="es-ES" sz="1200" b="1" dirty="0">
                <a:solidFill>
                  <a:schemeClr val="bg1"/>
                </a:solidFill>
              </a:rPr>
              <a:t>Cuenta A62</a:t>
            </a:r>
          </a:p>
        </p:txBody>
      </p:sp>
      <p:sp>
        <p:nvSpPr>
          <p:cNvPr id="71" name="70 CuadroTexto"/>
          <p:cNvSpPr txBox="1"/>
          <p:nvPr/>
        </p:nvSpPr>
        <p:spPr>
          <a:xfrm>
            <a:off x="3827593" y="5759878"/>
            <a:ext cx="864095" cy="276999"/>
          </a:xfrm>
          <a:prstGeom prst="rect">
            <a:avLst/>
          </a:prstGeom>
          <a:noFill/>
        </p:spPr>
        <p:txBody>
          <a:bodyPr wrap="square" rtlCol="0">
            <a:spAutoFit/>
          </a:bodyPr>
          <a:lstStyle/>
          <a:p>
            <a:pPr algn="ctr"/>
            <a:r>
              <a:rPr lang="es-ES" sz="1200" b="1" dirty="0" err="1"/>
              <a:t>Ref</a:t>
            </a:r>
            <a:r>
              <a:rPr lang="es-ES" sz="1200" b="1" dirty="0"/>
              <a:t>: ABC</a:t>
            </a:r>
          </a:p>
        </p:txBody>
      </p:sp>
      <p:sp>
        <p:nvSpPr>
          <p:cNvPr id="76" name="Text Box 15"/>
          <p:cNvSpPr txBox="1">
            <a:spLocks noChangeArrowheads="1"/>
          </p:cNvSpPr>
          <p:nvPr/>
        </p:nvSpPr>
        <p:spPr bwMode="auto">
          <a:xfrm>
            <a:off x="5820628" y="5723502"/>
            <a:ext cx="1584722" cy="400110"/>
          </a:xfrm>
          <a:prstGeom prst="rect">
            <a:avLst/>
          </a:prstGeom>
          <a:noFill/>
          <a:ln w="9525">
            <a:noFill/>
            <a:miter lim="800000"/>
            <a:headEnd/>
            <a:tailEnd/>
          </a:ln>
        </p:spPr>
        <p:txBody>
          <a:bodyPr wrap="square">
            <a:spAutoFit/>
          </a:bodyPr>
          <a:lstStyle/>
          <a:p>
            <a:pPr algn="ctr">
              <a:spcBef>
                <a:spcPct val="50000"/>
              </a:spcBef>
            </a:pPr>
            <a:r>
              <a:rPr lang="es-CO" sz="1000" b="1" i="1" dirty="0">
                <a:solidFill>
                  <a:srgbClr val="C00000"/>
                </a:solidFill>
              </a:rPr>
              <a:t>TRANSFERENCIA DE LA OPERACIÓN</a:t>
            </a:r>
            <a:endParaRPr lang="es-ES" sz="1000" b="1" i="1" dirty="0">
              <a:solidFill>
                <a:srgbClr val="C00000"/>
              </a:solidFill>
            </a:endParaRPr>
          </a:p>
        </p:txBody>
      </p:sp>
      <p:sp>
        <p:nvSpPr>
          <p:cNvPr id="20" name="Text Box 15"/>
          <p:cNvSpPr txBox="1">
            <a:spLocks noChangeArrowheads="1"/>
          </p:cNvSpPr>
          <p:nvPr/>
        </p:nvSpPr>
        <p:spPr bwMode="auto">
          <a:xfrm>
            <a:off x="2066255" y="5978586"/>
            <a:ext cx="1584722" cy="523220"/>
          </a:xfrm>
          <a:prstGeom prst="rect">
            <a:avLst/>
          </a:prstGeom>
          <a:noFill/>
          <a:ln w="9525">
            <a:noFill/>
            <a:miter lim="800000"/>
            <a:headEnd/>
            <a:tailEnd/>
          </a:ln>
        </p:spPr>
        <p:txBody>
          <a:bodyPr wrap="square">
            <a:spAutoFit/>
          </a:bodyPr>
          <a:lstStyle/>
          <a:p>
            <a:pPr algn="ctr">
              <a:spcBef>
                <a:spcPct val="50000"/>
              </a:spcBef>
            </a:pPr>
            <a:r>
              <a:rPr lang="es-CO" sz="1400" b="1" i="1" dirty="0">
                <a:solidFill>
                  <a:srgbClr val="C00000"/>
                </a:solidFill>
              </a:rPr>
              <a:t>1 operación por Valor de : 2</a:t>
            </a:r>
            <a:endParaRPr lang="es-ES" sz="1400" b="1" i="1" dirty="0">
              <a:solidFill>
                <a:srgbClr val="C00000"/>
              </a:solidFill>
            </a:endParaRPr>
          </a:p>
        </p:txBody>
      </p:sp>
      <p:sp>
        <p:nvSpPr>
          <p:cNvPr id="32" name="Rectangle 3">
            <a:extLst>
              <a:ext uri="{FF2B5EF4-FFF2-40B4-BE49-F238E27FC236}">
                <a16:creationId xmlns:a16="http://schemas.microsoft.com/office/drawing/2014/main" id="{5BB50224-BAD3-4DA4-B2A5-AC1041D7813D}"/>
              </a:ext>
            </a:extLst>
          </p:cNvPr>
          <p:cNvSpPr txBox="1">
            <a:spLocks noChangeArrowheads="1"/>
          </p:cNvSpPr>
          <p:nvPr/>
        </p:nvSpPr>
        <p:spPr bwMode="auto">
          <a:xfrm>
            <a:off x="554037" y="922714"/>
            <a:ext cx="11133137" cy="359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400" b="1" i="1">
                <a:solidFill>
                  <a:srgbClr val="BE0E32"/>
                </a:solidFill>
                <a:latin typeface="Arial Narrow" panose="020B0606020202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200" b="1">
                <a:solidFill>
                  <a:srgbClr val="595959"/>
                </a:solidFill>
                <a:latin typeface="Arial Narrow" panose="020B0606020202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9pPr>
          </a:lstStyle>
          <a:p>
            <a:pPr marL="0" indent="0">
              <a:buNone/>
            </a:pPr>
            <a:r>
              <a:rPr lang="es-MX" altLang="es-CO" dirty="0">
                <a:solidFill>
                  <a:schemeClr val="tx1">
                    <a:lumMod val="75000"/>
                    <a:lumOff val="25000"/>
                  </a:schemeClr>
                </a:solidFill>
              </a:rPr>
              <a:t>Give up automático</a:t>
            </a:r>
          </a:p>
          <a:p>
            <a:pPr lvl="1"/>
            <a:r>
              <a:rPr lang="es-ES" sz="1700" b="0" dirty="0">
                <a:solidFill>
                  <a:schemeClr val="bg2">
                    <a:lumMod val="25000"/>
                  </a:schemeClr>
                </a:solidFill>
                <a:latin typeface="Nunito Light (Cuerpo)"/>
                <a:ea typeface="+mn-ea"/>
              </a:rPr>
              <a:t>Para la parametrización del </a:t>
            </a:r>
            <a:r>
              <a:rPr lang="es-ES" sz="1700" b="0" dirty="0" err="1">
                <a:solidFill>
                  <a:schemeClr val="bg2">
                    <a:lumMod val="25000"/>
                  </a:schemeClr>
                </a:solidFill>
                <a:latin typeface="Nunito Light (Cuerpo)"/>
                <a:ea typeface="+mn-ea"/>
              </a:rPr>
              <a:t>give</a:t>
            </a:r>
            <a:r>
              <a:rPr lang="es-ES" sz="1700" b="0" dirty="0">
                <a:solidFill>
                  <a:schemeClr val="bg2">
                    <a:lumMod val="25000"/>
                  </a:schemeClr>
                </a:solidFill>
                <a:latin typeface="Nunito Light (Cuerpo)"/>
                <a:ea typeface="+mn-ea"/>
              </a:rPr>
              <a:t> up automático se deben asociar filtros y una referencia que relacione tanto al Miembro ejecutor (Give </a:t>
            </a:r>
            <a:r>
              <a:rPr lang="es-ES" sz="1700" b="0" dirty="0" err="1">
                <a:solidFill>
                  <a:schemeClr val="bg2">
                    <a:lumMod val="25000"/>
                  </a:schemeClr>
                </a:solidFill>
                <a:latin typeface="Nunito Light (Cuerpo)"/>
                <a:ea typeface="+mn-ea"/>
              </a:rPr>
              <a:t>Out</a:t>
            </a:r>
            <a:r>
              <a:rPr lang="es-ES" sz="1700" b="0" dirty="0">
                <a:solidFill>
                  <a:schemeClr val="bg2">
                    <a:lumMod val="25000"/>
                  </a:schemeClr>
                </a:solidFill>
                <a:latin typeface="Nunito Light (Cuerpo)"/>
                <a:ea typeface="+mn-ea"/>
              </a:rPr>
              <a:t>) como al receptor (Give in)</a:t>
            </a:r>
          </a:p>
          <a:p>
            <a:pPr lvl="1"/>
            <a:r>
              <a:rPr lang="es-ES" sz="1700" b="0" dirty="0">
                <a:solidFill>
                  <a:schemeClr val="bg2">
                    <a:lumMod val="25000"/>
                  </a:schemeClr>
                </a:solidFill>
                <a:latin typeface="Nunito Light (Cuerpo)"/>
                <a:ea typeface="+mn-ea"/>
              </a:rPr>
              <a:t>Se parametrizan cupos que limitan la aceptación de la operación (Give in) a la referencia del Miembro (Give </a:t>
            </a:r>
            <a:r>
              <a:rPr lang="es-ES" sz="1700" b="0" dirty="0" err="1">
                <a:solidFill>
                  <a:schemeClr val="bg2">
                    <a:lumMod val="25000"/>
                  </a:schemeClr>
                </a:solidFill>
                <a:latin typeface="Nunito Light (Cuerpo)"/>
                <a:ea typeface="+mn-ea"/>
              </a:rPr>
              <a:t>out</a:t>
            </a:r>
            <a:r>
              <a:rPr lang="es-ES" sz="1700" b="0" dirty="0">
                <a:solidFill>
                  <a:schemeClr val="bg2">
                    <a:lumMod val="25000"/>
                  </a:schemeClr>
                </a:solidFill>
                <a:latin typeface="Nunito Light (Cuerpo)"/>
                <a:ea typeface="+mn-ea"/>
              </a:rPr>
              <a:t>).</a:t>
            </a:r>
          </a:p>
          <a:p>
            <a:pPr lvl="1"/>
            <a:r>
              <a:rPr lang="es-ES" sz="1700" b="0" dirty="0">
                <a:solidFill>
                  <a:schemeClr val="bg2">
                    <a:lumMod val="25000"/>
                  </a:schemeClr>
                </a:solidFill>
                <a:latin typeface="Nunito Light (Cuerpo)"/>
                <a:ea typeface="+mn-ea"/>
              </a:rPr>
              <a:t> Los parámetros están asociados al importe en Efectivo de la operación (Precio de la operación x Número de contratos x Multiplicador)</a:t>
            </a:r>
          </a:p>
          <a:p>
            <a:pPr lvl="1"/>
            <a:r>
              <a:rPr lang="es-ES" sz="1700" b="0" dirty="0">
                <a:solidFill>
                  <a:schemeClr val="bg2">
                    <a:lumMod val="25000"/>
                  </a:schemeClr>
                </a:solidFill>
                <a:latin typeface="Nunito Light (Cuerpo)"/>
                <a:ea typeface="+mn-ea"/>
              </a:rPr>
              <a:t> Cupo por operación:</a:t>
            </a:r>
          </a:p>
          <a:p>
            <a:pPr lvl="2" algn="just"/>
            <a:r>
              <a:rPr lang="es-ES" sz="1700" dirty="0">
                <a:solidFill>
                  <a:schemeClr val="bg2">
                    <a:lumMod val="25000"/>
                  </a:schemeClr>
                </a:solidFill>
                <a:latin typeface="Nunito Light (Cuerpo)"/>
                <a:ea typeface="+mn-ea"/>
              </a:rPr>
              <a:t>Solo aceptará las operaciones Give </a:t>
            </a:r>
            <a:r>
              <a:rPr lang="es-ES" sz="1700" dirty="0" err="1">
                <a:solidFill>
                  <a:schemeClr val="bg2">
                    <a:lumMod val="25000"/>
                  </a:schemeClr>
                </a:solidFill>
                <a:latin typeface="Nunito Light (Cuerpo)"/>
                <a:ea typeface="+mn-ea"/>
              </a:rPr>
              <a:t>out</a:t>
            </a:r>
            <a:r>
              <a:rPr lang="es-ES" sz="1700" dirty="0">
                <a:solidFill>
                  <a:schemeClr val="bg2">
                    <a:lumMod val="25000"/>
                  </a:schemeClr>
                </a:solidFill>
                <a:latin typeface="Nunito Light (Cuerpo)"/>
                <a:ea typeface="+mn-ea"/>
              </a:rPr>
              <a:t> que no superen el Cupo máximo parametrizado por el Miembro Destino.</a:t>
            </a:r>
          </a:p>
          <a:p>
            <a:pPr lvl="1" algn="just"/>
            <a:r>
              <a:rPr lang="es-ES" sz="1700" b="0" dirty="0">
                <a:solidFill>
                  <a:schemeClr val="bg2">
                    <a:lumMod val="25000"/>
                  </a:schemeClr>
                </a:solidFill>
                <a:latin typeface="Nunito Light (Cuerpo)"/>
                <a:ea typeface="+mn-ea"/>
              </a:rPr>
              <a:t>Cupo por Sesión:</a:t>
            </a:r>
          </a:p>
          <a:p>
            <a:pPr lvl="2" algn="just"/>
            <a:r>
              <a:rPr lang="es-ES" sz="1700" dirty="0">
                <a:solidFill>
                  <a:schemeClr val="bg2">
                    <a:lumMod val="25000"/>
                  </a:schemeClr>
                </a:solidFill>
                <a:latin typeface="Nunito Light (Cuerpo)"/>
                <a:ea typeface="+mn-ea"/>
              </a:rPr>
              <a:t>Solo permite la aceptación de operaciones hasta que se alcance este límite durante el día. </a:t>
            </a:r>
            <a:endParaRPr lang="es-MX" altLang="es-CO" sz="1700" dirty="0">
              <a:solidFill>
                <a:schemeClr val="bg2">
                  <a:lumMod val="25000"/>
                </a:schemeClr>
              </a:solidFill>
              <a:latin typeface="Nunito Light (Cuerpo)"/>
              <a:ea typeface="+mn-ea"/>
            </a:endParaRPr>
          </a:p>
        </p:txBody>
      </p:sp>
      <p:sp>
        <p:nvSpPr>
          <p:cNvPr id="33" name="49 Rectángulo">
            <a:extLst>
              <a:ext uri="{FF2B5EF4-FFF2-40B4-BE49-F238E27FC236}">
                <a16:creationId xmlns:a16="http://schemas.microsoft.com/office/drawing/2014/main" id="{358431A7-9297-4F47-AFD8-17E69597A741}"/>
              </a:ext>
            </a:extLst>
          </p:cNvPr>
          <p:cNvSpPr/>
          <p:nvPr/>
        </p:nvSpPr>
        <p:spPr>
          <a:xfrm>
            <a:off x="2167976" y="4782637"/>
            <a:ext cx="1862372" cy="259189"/>
          </a:xfrm>
          <a:prstGeom prst="rect">
            <a:avLst/>
          </a:prstGeom>
          <a:solidFill>
            <a:srgbClr val="C000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a:t>Miembro Origen/Ejecutor </a:t>
            </a:r>
          </a:p>
        </p:txBody>
      </p:sp>
      <p:sp>
        <p:nvSpPr>
          <p:cNvPr id="34" name="49 Rectángulo">
            <a:extLst>
              <a:ext uri="{FF2B5EF4-FFF2-40B4-BE49-F238E27FC236}">
                <a16:creationId xmlns:a16="http://schemas.microsoft.com/office/drawing/2014/main" id="{4E31DFEE-90BF-4F03-93A7-4AE0CCA7947C}"/>
              </a:ext>
            </a:extLst>
          </p:cNvPr>
          <p:cNvSpPr/>
          <p:nvPr/>
        </p:nvSpPr>
        <p:spPr>
          <a:xfrm>
            <a:off x="7998941" y="4782637"/>
            <a:ext cx="1862372" cy="259189"/>
          </a:xfrm>
          <a:prstGeom prst="rect">
            <a:avLst/>
          </a:prstGeom>
          <a:solidFill>
            <a:srgbClr val="C000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a:t>Miembro Destino/ Receptor </a:t>
            </a:r>
          </a:p>
        </p:txBody>
      </p:sp>
      <p:sp>
        <p:nvSpPr>
          <p:cNvPr id="35" name="Rectángulo 34">
            <a:extLst>
              <a:ext uri="{FF2B5EF4-FFF2-40B4-BE49-F238E27FC236}">
                <a16:creationId xmlns:a16="http://schemas.microsoft.com/office/drawing/2014/main" id="{9641E725-2CFA-49D6-BD9F-A32FB4DDC479}"/>
              </a:ext>
            </a:extLst>
          </p:cNvPr>
          <p:cNvSpPr/>
          <p:nvPr/>
        </p:nvSpPr>
        <p:spPr>
          <a:xfrm>
            <a:off x="2227393" y="5161732"/>
            <a:ext cx="1600200" cy="81685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Tercero XXX</a:t>
            </a:r>
          </a:p>
          <a:p>
            <a:pPr algn="ctr"/>
            <a:r>
              <a:rPr lang="es-ES" dirty="0"/>
              <a:t>Cuenta T0101</a:t>
            </a:r>
          </a:p>
        </p:txBody>
      </p:sp>
      <p:sp>
        <p:nvSpPr>
          <p:cNvPr id="36" name="Rectángulo 35">
            <a:extLst>
              <a:ext uri="{FF2B5EF4-FFF2-40B4-BE49-F238E27FC236}">
                <a16:creationId xmlns:a16="http://schemas.microsoft.com/office/drawing/2014/main" id="{D5EE0A03-6989-4C8B-BD89-AF5EE4605A2E}"/>
              </a:ext>
            </a:extLst>
          </p:cNvPr>
          <p:cNvSpPr/>
          <p:nvPr/>
        </p:nvSpPr>
        <p:spPr>
          <a:xfrm>
            <a:off x="8140289" y="5146205"/>
            <a:ext cx="1600200" cy="8168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Tercero XXX</a:t>
            </a:r>
          </a:p>
          <a:p>
            <a:pPr algn="ctr"/>
            <a:r>
              <a:rPr lang="es-ES" dirty="0"/>
              <a:t>Cuenta A6201</a:t>
            </a:r>
          </a:p>
        </p:txBody>
      </p:sp>
      <p:sp>
        <p:nvSpPr>
          <p:cNvPr id="37" name="Rectángulo 36">
            <a:extLst>
              <a:ext uri="{FF2B5EF4-FFF2-40B4-BE49-F238E27FC236}">
                <a16:creationId xmlns:a16="http://schemas.microsoft.com/office/drawing/2014/main" id="{DBD0770A-1F1F-40CC-B26D-A7C1853ED40E}"/>
              </a:ext>
            </a:extLst>
          </p:cNvPr>
          <p:cNvSpPr/>
          <p:nvPr/>
        </p:nvSpPr>
        <p:spPr>
          <a:xfrm>
            <a:off x="8140289" y="6019505"/>
            <a:ext cx="1600200" cy="4955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1100" b="1" dirty="0">
                <a:solidFill>
                  <a:schemeClr val="bg1">
                    <a:lumMod val="75000"/>
                  </a:schemeClr>
                </a:solidFill>
              </a:rPr>
              <a:t>Referencia: ABC</a:t>
            </a:r>
          </a:p>
          <a:p>
            <a:r>
              <a:rPr lang="es-ES" sz="1100" b="1" dirty="0">
                <a:solidFill>
                  <a:schemeClr val="bg1">
                    <a:lumMod val="75000"/>
                  </a:schemeClr>
                </a:solidFill>
              </a:rPr>
              <a:t>Cupo por operación: 5</a:t>
            </a:r>
          </a:p>
          <a:p>
            <a:r>
              <a:rPr lang="es-ES" sz="1100" b="1" dirty="0">
                <a:solidFill>
                  <a:schemeClr val="bg1">
                    <a:lumMod val="75000"/>
                  </a:schemeClr>
                </a:solidFill>
              </a:rPr>
              <a:t>Cupo por Sesión: 20</a:t>
            </a:r>
          </a:p>
        </p:txBody>
      </p:sp>
    </p:spTree>
    <p:extLst>
      <p:ext uri="{BB962C8B-B14F-4D97-AF65-F5344CB8AC3E}">
        <p14:creationId xmlns:p14="http://schemas.microsoft.com/office/powerpoint/2010/main" val="1418970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502" name="AutoShape 22"/>
          <p:cNvSpPr>
            <a:spLocks noChangeArrowheads="1"/>
          </p:cNvSpPr>
          <p:nvPr/>
        </p:nvSpPr>
        <p:spPr bwMode="auto">
          <a:xfrm>
            <a:off x="4762290" y="3520332"/>
            <a:ext cx="3529434" cy="576064"/>
          </a:xfrm>
          <a:prstGeom prst="curvedDownArrow">
            <a:avLst>
              <a:gd name="adj1" fmla="val 103965"/>
              <a:gd name="adj2" fmla="val 207929"/>
              <a:gd name="adj3" fmla="val 33333"/>
            </a:avLst>
          </a:prstGeom>
          <a:solidFill>
            <a:schemeClr val="accent2"/>
          </a:solidFill>
          <a:ln w="9525">
            <a:solidFill>
              <a:schemeClr val="accent2"/>
            </a:solidFill>
            <a:miter lim="800000"/>
            <a:headEnd/>
            <a:tailEnd/>
          </a:ln>
        </p:spPr>
        <p:txBody>
          <a:bodyPr wrap="none" anchor="ctr"/>
          <a:lstStyle/>
          <a:p>
            <a:pPr algn="ctr"/>
            <a:r>
              <a:rPr lang="es-ES" b="1" dirty="0"/>
              <a:t>Give Out</a:t>
            </a:r>
          </a:p>
        </p:txBody>
      </p:sp>
      <p:sp>
        <p:nvSpPr>
          <p:cNvPr id="17" name="4 Marcador de número de diapositiva"/>
          <p:cNvSpPr>
            <a:spLocks noGrp="1"/>
          </p:cNvSpPr>
          <p:nvPr>
            <p:ph type="sldNum" idx="4"/>
          </p:nvPr>
        </p:nvSpPr>
        <p:spPr bwMode="auto">
          <a:ln>
            <a:miter lim="800000"/>
            <a:headEnd/>
            <a:tailEnd/>
          </a:ln>
        </p:spPr>
        <p:txBody>
          <a:bodyPr vert="horz" wrap="square" lIns="91440" tIns="45720" rIns="91440" bIns="45720" numCol="1" rtlCol="0" anchor="t" anchorCtr="0" compatLnSpc="1">
            <a:prstTxWarp prst="textNoShape">
              <a:avLst/>
            </a:prstTxWarp>
          </a:bodyPr>
          <a:lstStyle/>
          <a:p>
            <a:pPr>
              <a:defRPr/>
            </a:pPr>
            <a:fld id="{E34ECE99-8413-43B8-AFFE-93C10519CCA1}" type="slidenum">
              <a:rPr lang="es-ES_tradnl" sz="1400">
                <a:latin typeface="+mn-lt"/>
              </a:rPr>
              <a:pPr>
                <a:defRPr/>
              </a:pPr>
              <a:t>23</a:t>
            </a:fld>
            <a:endParaRPr lang="es-ES_tradnl" sz="1400" dirty="0">
              <a:latin typeface="+mn-lt"/>
            </a:endParaRPr>
          </a:p>
        </p:txBody>
      </p:sp>
      <p:sp>
        <p:nvSpPr>
          <p:cNvPr id="6" name="Título 5">
            <a:extLst>
              <a:ext uri="{FF2B5EF4-FFF2-40B4-BE49-F238E27FC236}">
                <a16:creationId xmlns:a16="http://schemas.microsoft.com/office/drawing/2014/main" id="{CED0A3C7-1A3D-4B93-24AB-C4F9448F4E13}"/>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37" name="36 Rectángulo"/>
          <p:cNvSpPr/>
          <p:nvPr/>
        </p:nvSpPr>
        <p:spPr>
          <a:xfrm>
            <a:off x="8496088" y="3665506"/>
            <a:ext cx="2141432" cy="435990"/>
          </a:xfrm>
          <a:prstGeom prst="rect">
            <a:avLst/>
          </a:prstGeom>
          <a:solidFill>
            <a:srgbClr val="C000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a:t>Miembro Destino/ Receptor (ML)</a:t>
            </a:r>
          </a:p>
        </p:txBody>
      </p:sp>
      <p:grpSp>
        <p:nvGrpSpPr>
          <p:cNvPr id="2" name="27 Grupo"/>
          <p:cNvGrpSpPr/>
          <p:nvPr/>
        </p:nvGrpSpPr>
        <p:grpSpPr>
          <a:xfrm>
            <a:off x="2245360" y="3665507"/>
            <a:ext cx="2092422" cy="694867"/>
            <a:chOff x="410533" y="1415942"/>
            <a:chExt cx="2289656" cy="889600"/>
          </a:xfrm>
        </p:grpSpPr>
        <p:sp>
          <p:nvSpPr>
            <p:cNvPr id="50" name="49 Rectángulo"/>
            <p:cNvSpPr/>
            <p:nvPr/>
          </p:nvSpPr>
          <p:spPr>
            <a:xfrm>
              <a:off x="410533" y="1415942"/>
              <a:ext cx="2289656" cy="558174"/>
            </a:xfrm>
            <a:prstGeom prst="rect">
              <a:avLst/>
            </a:prstGeom>
            <a:solidFill>
              <a:srgbClr val="C000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a:t>Miembro 1 Origen/Ejecutor </a:t>
              </a:r>
            </a:p>
            <a:p>
              <a:pPr algn="ctr"/>
              <a:r>
                <a:rPr lang="es-ES" sz="1200" b="1" dirty="0"/>
                <a:t>(ML o MNL)</a:t>
              </a:r>
            </a:p>
          </p:txBody>
        </p:sp>
        <p:cxnSp>
          <p:nvCxnSpPr>
            <p:cNvPr id="58" name="57 Conector recto"/>
            <p:cNvCxnSpPr>
              <a:cxnSpLocks/>
              <a:stCxn id="38" idx="0"/>
              <a:endCxn id="50" idx="2"/>
            </p:cNvCxnSpPr>
            <p:nvPr/>
          </p:nvCxnSpPr>
          <p:spPr>
            <a:xfrm flipH="1" flipV="1">
              <a:off x="1555361" y="1974116"/>
              <a:ext cx="2373" cy="331426"/>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27" name="26 Conector recto"/>
          <p:cNvCxnSpPr>
            <a:cxnSpLocks/>
            <a:stCxn id="37" idx="2"/>
            <a:endCxn id="41" idx="0"/>
          </p:cNvCxnSpPr>
          <p:nvPr/>
        </p:nvCxnSpPr>
        <p:spPr>
          <a:xfrm flipH="1">
            <a:off x="9563754" y="4101496"/>
            <a:ext cx="3050" cy="27326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grpSp>
        <p:nvGrpSpPr>
          <p:cNvPr id="3" name="30 Grupo"/>
          <p:cNvGrpSpPr/>
          <p:nvPr/>
        </p:nvGrpSpPr>
        <p:grpSpPr>
          <a:xfrm>
            <a:off x="4582518" y="5536753"/>
            <a:ext cx="3531268" cy="740136"/>
            <a:chOff x="2768924" y="3406934"/>
            <a:chExt cx="3531268" cy="740136"/>
          </a:xfrm>
        </p:grpSpPr>
        <p:sp>
          <p:nvSpPr>
            <p:cNvPr id="20505" name="AutoShape 25"/>
            <p:cNvSpPr>
              <a:spLocks noChangeArrowheads="1"/>
            </p:cNvSpPr>
            <p:nvPr/>
          </p:nvSpPr>
          <p:spPr bwMode="auto">
            <a:xfrm rot="10800000">
              <a:off x="2768924" y="3645024"/>
              <a:ext cx="3531268" cy="502046"/>
            </a:xfrm>
            <a:prstGeom prst="curvedDownArrow">
              <a:avLst>
                <a:gd name="adj1" fmla="val 103965"/>
                <a:gd name="adj2" fmla="val 207929"/>
                <a:gd name="adj3" fmla="val 33333"/>
              </a:avLst>
            </a:prstGeom>
            <a:solidFill>
              <a:srgbClr val="009999"/>
            </a:solidFill>
            <a:ln w="9525">
              <a:noFill/>
              <a:miter lim="800000"/>
              <a:headEnd/>
              <a:tailEnd/>
            </a:ln>
          </p:spPr>
          <p:txBody>
            <a:bodyPr vert="vert" wrap="none" anchor="ctr"/>
            <a:lstStyle/>
            <a:p>
              <a:pPr algn="ctr"/>
              <a:endParaRPr lang="es-ES" dirty="0"/>
            </a:p>
          </p:txBody>
        </p:sp>
        <p:sp>
          <p:nvSpPr>
            <p:cNvPr id="29" name="28 CuadroTexto"/>
            <p:cNvSpPr txBox="1"/>
            <p:nvPr/>
          </p:nvSpPr>
          <p:spPr>
            <a:xfrm>
              <a:off x="4136853" y="3406934"/>
              <a:ext cx="1006475" cy="646331"/>
            </a:xfrm>
            <a:prstGeom prst="rect">
              <a:avLst/>
            </a:prstGeom>
            <a:noFill/>
          </p:spPr>
          <p:txBody>
            <a:bodyPr wrap="square" rtlCol="0">
              <a:spAutoFit/>
            </a:bodyPr>
            <a:lstStyle/>
            <a:p>
              <a:pPr algn="ctr"/>
              <a:r>
                <a:rPr lang="es-ES" b="1" dirty="0" err="1"/>
                <a:t>Give</a:t>
              </a:r>
              <a:r>
                <a:rPr lang="es-ES" b="1" dirty="0"/>
                <a:t> In</a:t>
              </a:r>
            </a:p>
            <a:p>
              <a:pPr algn="ctr"/>
              <a:r>
                <a:rPr lang="es-ES" b="1" dirty="0"/>
                <a:t>Manual</a:t>
              </a:r>
            </a:p>
          </p:txBody>
        </p:sp>
      </p:grpSp>
      <p:sp>
        <p:nvSpPr>
          <p:cNvPr id="68" name="67 CuadroTexto"/>
          <p:cNvSpPr txBox="1"/>
          <p:nvPr/>
        </p:nvSpPr>
        <p:spPr>
          <a:xfrm>
            <a:off x="8571786" y="4231311"/>
            <a:ext cx="1439763" cy="461665"/>
          </a:xfrm>
          <a:prstGeom prst="rect">
            <a:avLst/>
          </a:prstGeom>
          <a:noFill/>
        </p:spPr>
        <p:txBody>
          <a:bodyPr wrap="square" rtlCol="0">
            <a:spAutoFit/>
          </a:bodyPr>
          <a:lstStyle/>
          <a:p>
            <a:pPr algn="ctr"/>
            <a:r>
              <a:rPr lang="es-ES" sz="1200" b="1" dirty="0">
                <a:solidFill>
                  <a:schemeClr val="bg1"/>
                </a:solidFill>
              </a:rPr>
              <a:t>Cuenta A62</a:t>
            </a:r>
          </a:p>
          <a:p>
            <a:r>
              <a:rPr lang="es-ES" sz="1200" b="1" dirty="0">
                <a:solidFill>
                  <a:schemeClr val="bg1"/>
                </a:solidFill>
              </a:rPr>
              <a:t>Tercero XXX</a:t>
            </a:r>
          </a:p>
        </p:txBody>
      </p:sp>
      <p:sp>
        <p:nvSpPr>
          <p:cNvPr id="69" name="68 CuadroTexto"/>
          <p:cNvSpPr txBox="1"/>
          <p:nvPr/>
        </p:nvSpPr>
        <p:spPr>
          <a:xfrm>
            <a:off x="8183836" y="4790441"/>
            <a:ext cx="1656729" cy="646331"/>
          </a:xfrm>
          <a:prstGeom prst="rect">
            <a:avLst/>
          </a:prstGeom>
          <a:noFill/>
        </p:spPr>
        <p:txBody>
          <a:bodyPr wrap="square" rtlCol="0">
            <a:spAutoFit/>
          </a:bodyPr>
          <a:lstStyle/>
          <a:p>
            <a:r>
              <a:rPr lang="es-ES" sz="1200" b="1" dirty="0">
                <a:solidFill>
                  <a:schemeClr val="bg1"/>
                </a:solidFill>
              </a:rPr>
              <a:t>Referencia: ABC</a:t>
            </a:r>
          </a:p>
          <a:p>
            <a:r>
              <a:rPr lang="es-ES" sz="1200" b="1" dirty="0">
                <a:solidFill>
                  <a:schemeClr val="bg1"/>
                </a:solidFill>
              </a:rPr>
              <a:t>Cupo por Sesión: 20</a:t>
            </a:r>
          </a:p>
          <a:p>
            <a:r>
              <a:rPr lang="es-ES" sz="1200" b="1" dirty="0">
                <a:solidFill>
                  <a:schemeClr val="bg1"/>
                </a:solidFill>
              </a:rPr>
              <a:t>Cupo por operación: 5</a:t>
            </a:r>
          </a:p>
        </p:txBody>
      </p:sp>
      <p:sp>
        <p:nvSpPr>
          <p:cNvPr id="71" name="70 CuadroTexto"/>
          <p:cNvSpPr txBox="1"/>
          <p:nvPr/>
        </p:nvSpPr>
        <p:spPr>
          <a:xfrm>
            <a:off x="4078464" y="4729466"/>
            <a:ext cx="864095" cy="276999"/>
          </a:xfrm>
          <a:prstGeom prst="rect">
            <a:avLst/>
          </a:prstGeom>
          <a:noFill/>
        </p:spPr>
        <p:txBody>
          <a:bodyPr wrap="square" rtlCol="0">
            <a:spAutoFit/>
          </a:bodyPr>
          <a:lstStyle/>
          <a:p>
            <a:pPr algn="ctr"/>
            <a:r>
              <a:rPr lang="es-ES" sz="1200" b="1" dirty="0" err="1"/>
              <a:t>Ref</a:t>
            </a:r>
            <a:r>
              <a:rPr lang="es-ES" sz="1200" b="1" dirty="0"/>
              <a:t>: ABC</a:t>
            </a:r>
          </a:p>
        </p:txBody>
      </p:sp>
      <p:sp>
        <p:nvSpPr>
          <p:cNvPr id="76" name="Text Box 15"/>
          <p:cNvSpPr txBox="1">
            <a:spLocks noChangeArrowheads="1"/>
          </p:cNvSpPr>
          <p:nvPr/>
        </p:nvSpPr>
        <p:spPr bwMode="auto">
          <a:xfrm>
            <a:off x="6310164" y="4286384"/>
            <a:ext cx="1584722" cy="707886"/>
          </a:xfrm>
          <a:prstGeom prst="rect">
            <a:avLst/>
          </a:prstGeom>
          <a:noFill/>
          <a:ln w="9525">
            <a:noFill/>
            <a:miter lim="800000"/>
            <a:headEnd/>
            <a:tailEnd/>
          </a:ln>
        </p:spPr>
        <p:txBody>
          <a:bodyPr wrap="square">
            <a:spAutoFit/>
          </a:bodyPr>
          <a:lstStyle/>
          <a:p>
            <a:pPr algn="ctr">
              <a:spcBef>
                <a:spcPct val="50000"/>
              </a:spcBef>
            </a:pPr>
            <a:r>
              <a:rPr lang="es-CO" sz="1000" b="1" i="1" dirty="0">
                <a:solidFill>
                  <a:srgbClr val="C00000"/>
                </a:solidFill>
              </a:rPr>
              <a:t>NO HAY TRANSFERENCIA AUTOMATICA DE LA OPERACIÓN</a:t>
            </a:r>
            <a:endParaRPr lang="es-ES" sz="1000" b="1" i="1" dirty="0">
              <a:solidFill>
                <a:srgbClr val="C00000"/>
              </a:solidFill>
            </a:endParaRPr>
          </a:p>
        </p:txBody>
      </p:sp>
      <p:sp>
        <p:nvSpPr>
          <p:cNvPr id="20" name="Text Box 15"/>
          <p:cNvSpPr txBox="1">
            <a:spLocks noChangeArrowheads="1"/>
          </p:cNvSpPr>
          <p:nvPr/>
        </p:nvSpPr>
        <p:spPr bwMode="auto">
          <a:xfrm>
            <a:off x="2509118" y="5513233"/>
            <a:ext cx="1584722" cy="523220"/>
          </a:xfrm>
          <a:prstGeom prst="rect">
            <a:avLst/>
          </a:prstGeom>
          <a:noFill/>
          <a:ln w="9525">
            <a:noFill/>
            <a:miter lim="800000"/>
            <a:headEnd/>
            <a:tailEnd/>
          </a:ln>
        </p:spPr>
        <p:txBody>
          <a:bodyPr wrap="square">
            <a:spAutoFit/>
          </a:bodyPr>
          <a:lstStyle/>
          <a:p>
            <a:pPr algn="ctr">
              <a:spcBef>
                <a:spcPct val="50000"/>
              </a:spcBef>
            </a:pPr>
            <a:r>
              <a:rPr lang="es-CO" sz="1400" b="1" i="1" dirty="0">
                <a:solidFill>
                  <a:srgbClr val="C00000"/>
                </a:solidFill>
              </a:rPr>
              <a:t>1 operación por Valor de : 6</a:t>
            </a:r>
            <a:endParaRPr lang="es-ES" sz="1400" b="1" i="1" dirty="0">
              <a:solidFill>
                <a:srgbClr val="C00000"/>
              </a:solidFill>
            </a:endParaRPr>
          </a:p>
        </p:txBody>
      </p:sp>
      <p:cxnSp>
        <p:nvCxnSpPr>
          <p:cNvPr id="22" name="21 Conector angular"/>
          <p:cNvCxnSpPr/>
          <p:nvPr/>
        </p:nvCxnSpPr>
        <p:spPr>
          <a:xfrm flipV="1">
            <a:off x="4948486" y="4737850"/>
            <a:ext cx="1002184" cy="1"/>
          </a:xfrm>
          <a:prstGeom prst="bentConnector3">
            <a:avLst>
              <a:gd name="adj1" fmla="val 50000"/>
            </a:avLst>
          </a:prstGeom>
          <a:ln>
            <a:solidFill>
              <a:srgbClr val="BE0E32"/>
            </a:solidFill>
            <a:prstDash val="dash"/>
            <a:headEnd type="oval"/>
            <a:tailEnd type="arrow"/>
          </a:ln>
        </p:spPr>
        <p:style>
          <a:lnRef idx="2">
            <a:schemeClr val="accent1"/>
          </a:lnRef>
          <a:fillRef idx="0">
            <a:schemeClr val="accent1"/>
          </a:fillRef>
          <a:effectRef idx="1">
            <a:schemeClr val="accent1"/>
          </a:effectRef>
          <a:fontRef idx="minor">
            <a:schemeClr val="tx1"/>
          </a:fontRef>
        </p:style>
      </p:cxnSp>
      <p:cxnSp>
        <p:nvCxnSpPr>
          <p:cNvPr id="30" name="29 Conector angular"/>
          <p:cNvCxnSpPr/>
          <p:nvPr/>
        </p:nvCxnSpPr>
        <p:spPr>
          <a:xfrm>
            <a:off x="4794376" y="4646424"/>
            <a:ext cx="3100511" cy="164118"/>
          </a:xfrm>
          <a:prstGeom prst="bentConnector3">
            <a:avLst>
              <a:gd name="adj1" fmla="val 50000"/>
            </a:avLst>
          </a:prstGeom>
          <a:ln>
            <a:solidFill>
              <a:srgbClr val="BE0E32"/>
            </a:solidFill>
            <a:prstDash val="dash"/>
            <a:headEnd type="oval"/>
            <a:tailEnd type="arrow"/>
          </a:ln>
        </p:spPr>
        <p:style>
          <a:lnRef idx="2">
            <a:schemeClr val="accent1"/>
          </a:lnRef>
          <a:fillRef idx="0">
            <a:schemeClr val="accent1"/>
          </a:fillRef>
          <a:effectRef idx="1">
            <a:schemeClr val="accent1"/>
          </a:effectRef>
          <a:fontRef idx="minor">
            <a:schemeClr val="tx1"/>
          </a:fontRef>
        </p:style>
      </p:cxnSp>
      <p:pic>
        <p:nvPicPr>
          <p:cNvPr id="1026" name="Picture 2" descr="C:\Users\atovar\AppData\Local\Microsoft\Windows\Temporary Internet Files\Content.IE5\140F3AFR\MC900432537[1].png"/>
          <p:cNvPicPr>
            <a:picLocks noChangeAspect="1" noChangeArrowheads="1"/>
          </p:cNvPicPr>
          <p:nvPr/>
        </p:nvPicPr>
        <p:blipFill>
          <a:blip r:embed="rId5"/>
          <a:srcRect/>
          <a:stretch>
            <a:fillRect/>
          </a:stretch>
        </p:blipFill>
        <p:spPr bwMode="auto">
          <a:xfrm>
            <a:off x="5950671" y="4545044"/>
            <a:ext cx="367347" cy="367347"/>
          </a:xfrm>
          <a:prstGeom prst="rect">
            <a:avLst/>
          </a:prstGeom>
          <a:noFill/>
        </p:spPr>
      </p:pic>
      <p:sp>
        <p:nvSpPr>
          <p:cNvPr id="34" name="Text Box 15"/>
          <p:cNvSpPr txBox="1">
            <a:spLocks noChangeArrowheads="1"/>
          </p:cNvSpPr>
          <p:nvPr/>
        </p:nvSpPr>
        <p:spPr bwMode="auto">
          <a:xfrm>
            <a:off x="5734646" y="4956522"/>
            <a:ext cx="1584722" cy="553998"/>
          </a:xfrm>
          <a:prstGeom prst="rect">
            <a:avLst/>
          </a:prstGeom>
          <a:noFill/>
          <a:ln w="9525">
            <a:noFill/>
            <a:miter lim="800000"/>
            <a:headEnd/>
            <a:tailEnd/>
          </a:ln>
        </p:spPr>
        <p:txBody>
          <a:bodyPr wrap="square">
            <a:spAutoFit/>
          </a:bodyPr>
          <a:lstStyle/>
          <a:p>
            <a:pPr algn="ctr">
              <a:spcBef>
                <a:spcPct val="50000"/>
              </a:spcBef>
            </a:pPr>
            <a:r>
              <a:rPr lang="es-CO" sz="1000" b="1" i="1" dirty="0">
                <a:solidFill>
                  <a:srgbClr val="C00000"/>
                </a:solidFill>
              </a:rPr>
              <a:t>HAY TRANSFERENCIA MANUAL  DE LA OPERACIÓN</a:t>
            </a:r>
            <a:endParaRPr lang="es-ES" sz="1000" b="1" i="1" dirty="0">
              <a:solidFill>
                <a:srgbClr val="C00000"/>
              </a:solidFill>
            </a:endParaRPr>
          </a:p>
        </p:txBody>
      </p:sp>
      <p:sp>
        <p:nvSpPr>
          <p:cNvPr id="35" name="Rectangle 3">
            <a:extLst>
              <a:ext uri="{FF2B5EF4-FFF2-40B4-BE49-F238E27FC236}">
                <a16:creationId xmlns:a16="http://schemas.microsoft.com/office/drawing/2014/main" id="{D376F8B9-266C-43A6-81D7-1D55340B18A8}"/>
              </a:ext>
            </a:extLst>
          </p:cNvPr>
          <p:cNvSpPr txBox="1">
            <a:spLocks noChangeArrowheads="1"/>
          </p:cNvSpPr>
          <p:nvPr/>
        </p:nvSpPr>
        <p:spPr bwMode="auto">
          <a:xfrm>
            <a:off x="529431" y="1134292"/>
            <a:ext cx="11133137" cy="259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400" b="1" i="1">
                <a:solidFill>
                  <a:srgbClr val="BE0E32"/>
                </a:solidFill>
                <a:latin typeface="Arial Narrow" panose="020B0606020202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200" b="1">
                <a:solidFill>
                  <a:srgbClr val="595959"/>
                </a:solidFill>
                <a:latin typeface="Arial Narrow" panose="020B0606020202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9pPr>
          </a:lstStyle>
          <a:p>
            <a:pPr marL="0" indent="0">
              <a:buNone/>
            </a:pPr>
            <a:r>
              <a:rPr lang="es-MX" altLang="es-CO" dirty="0">
                <a:solidFill>
                  <a:schemeClr val="tx1">
                    <a:lumMod val="75000"/>
                    <a:lumOff val="25000"/>
                  </a:schemeClr>
                </a:solidFill>
              </a:rPr>
              <a:t>Give up automático</a:t>
            </a:r>
          </a:p>
          <a:p>
            <a:pPr marL="0" indent="0">
              <a:buNone/>
            </a:pPr>
            <a:endParaRPr lang="es-ES" sz="1100" b="0" i="0" dirty="0">
              <a:solidFill>
                <a:schemeClr val="bg2">
                  <a:lumMod val="25000"/>
                </a:schemeClr>
              </a:solidFill>
              <a:latin typeface="+mn-lt"/>
              <a:ea typeface="+mn-ea"/>
            </a:endParaRPr>
          </a:p>
          <a:p>
            <a:pPr marL="0" indent="0">
              <a:buNone/>
            </a:pPr>
            <a:r>
              <a:rPr lang="es-ES" sz="1700" b="0" i="0" dirty="0">
                <a:solidFill>
                  <a:schemeClr val="bg2">
                    <a:lumMod val="25000"/>
                  </a:schemeClr>
                </a:solidFill>
                <a:latin typeface="+mn-lt"/>
                <a:ea typeface="+mn-ea"/>
              </a:rPr>
              <a:t>En caso que se consuman los cupos de aceptación de operaciones por give up automático se pueden realizar las siguientes opciones para la aceptación de la operación:</a:t>
            </a:r>
          </a:p>
          <a:p>
            <a:pPr lvl="1"/>
            <a:endParaRPr lang="es-ES" sz="1700" dirty="0">
              <a:latin typeface="+mn-lt"/>
            </a:endParaRPr>
          </a:p>
          <a:p>
            <a:pPr lvl="2"/>
            <a:r>
              <a:rPr lang="es-ES" sz="1700" dirty="0">
                <a:latin typeface="+mn-lt"/>
              </a:rPr>
              <a:t>Realizar el Give Up de forma manual</a:t>
            </a:r>
          </a:p>
          <a:p>
            <a:pPr lvl="2"/>
            <a:r>
              <a:rPr lang="es-ES" sz="1700" dirty="0">
                <a:latin typeface="+mn-lt"/>
              </a:rPr>
              <a:t>Solicitar al tercero constitución garantías  y realizar el give up en otra sesión</a:t>
            </a:r>
          </a:p>
        </p:txBody>
      </p:sp>
      <p:sp>
        <p:nvSpPr>
          <p:cNvPr id="38" name="Rectángulo 37">
            <a:extLst>
              <a:ext uri="{FF2B5EF4-FFF2-40B4-BE49-F238E27FC236}">
                <a16:creationId xmlns:a16="http://schemas.microsoft.com/office/drawing/2014/main" id="{7F18FA91-DF34-48D6-A37E-3D6AC0A80819}"/>
              </a:ext>
            </a:extLst>
          </p:cNvPr>
          <p:cNvSpPr/>
          <p:nvPr/>
        </p:nvSpPr>
        <p:spPr>
          <a:xfrm>
            <a:off x="2493640" y="4360374"/>
            <a:ext cx="1600200" cy="9164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Tercero XXX</a:t>
            </a:r>
          </a:p>
          <a:p>
            <a:pPr algn="ctr"/>
            <a:r>
              <a:rPr lang="es-ES" dirty="0"/>
              <a:t>Cuenta T0101</a:t>
            </a:r>
          </a:p>
        </p:txBody>
      </p:sp>
      <p:sp>
        <p:nvSpPr>
          <p:cNvPr id="40" name="67 CuadroTexto">
            <a:extLst>
              <a:ext uri="{FF2B5EF4-FFF2-40B4-BE49-F238E27FC236}">
                <a16:creationId xmlns:a16="http://schemas.microsoft.com/office/drawing/2014/main" id="{4BD0A715-745C-45EA-BE48-F3DA3FA7AC84}"/>
              </a:ext>
            </a:extLst>
          </p:cNvPr>
          <p:cNvSpPr txBox="1"/>
          <p:nvPr/>
        </p:nvSpPr>
        <p:spPr>
          <a:xfrm>
            <a:off x="8673250" y="4921276"/>
            <a:ext cx="1439763" cy="461665"/>
          </a:xfrm>
          <a:prstGeom prst="rect">
            <a:avLst/>
          </a:prstGeom>
          <a:noFill/>
        </p:spPr>
        <p:txBody>
          <a:bodyPr wrap="square" rtlCol="0">
            <a:spAutoFit/>
          </a:bodyPr>
          <a:lstStyle/>
          <a:p>
            <a:pPr algn="ctr"/>
            <a:r>
              <a:rPr lang="es-ES" sz="1200" b="1" dirty="0">
                <a:solidFill>
                  <a:schemeClr val="bg1"/>
                </a:solidFill>
              </a:rPr>
              <a:t>Tercero XXX</a:t>
            </a:r>
          </a:p>
          <a:p>
            <a:pPr algn="ctr"/>
            <a:r>
              <a:rPr lang="es-ES" sz="1200" b="1" dirty="0">
                <a:solidFill>
                  <a:schemeClr val="bg1"/>
                </a:solidFill>
              </a:rPr>
              <a:t>Cuenta A62</a:t>
            </a:r>
          </a:p>
        </p:txBody>
      </p:sp>
      <p:sp>
        <p:nvSpPr>
          <p:cNvPr id="41" name="Rectángulo 40">
            <a:extLst>
              <a:ext uri="{FF2B5EF4-FFF2-40B4-BE49-F238E27FC236}">
                <a16:creationId xmlns:a16="http://schemas.microsoft.com/office/drawing/2014/main" id="{1FA91738-69FD-442B-B832-C5377D1245A8}"/>
              </a:ext>
            </a:extLst>
          </p:cNvPr>
          <p:cNvSpPr/>
          <p:nvPr/>
        </p:nvSpPr>
        <p:spPr>
          <a:xfrm>
            <a:off x="8763654" y="4374756"/>
            <a:ext cx="1600200" cy="9020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Tercero XXX</a:t>
            </a:r>
          </a:p>
          <a:p>
            <a:pPr algn="ctr"/>
            <a:r>
              <a:rPr lang="es-ES" dirty="0"/>
              <a:t>Cuenta A6201</a:t>
            </a:r>
          </a:p>
        </p:txBody>
      </p:sp>
      <p:sp>
        <p:nvSpPr>
          <p:cNvPr id="42" name="Rectángulo 41">
            <a:extLst>
              <a:ext uri="{FF2B5EF4-FFF2-40B4-BE49-F238E27FC236}">
                <a16:creationId xmlns:a16="http://schemas.microsoft.com/office/drawing/2014/main" id="{CCDD17B1-0B93-4360-9425-A68967D0824B}"/>
              </a:ext>
            </a:extLst>
          </p:cNvPr>
          <p:cNvSpPr/>
          <p:nvPr/>
        </p:nvSpPr>
        <p:spPr>
          <a:xfrm>
            <a:off x="8755369" y="5465781"/>
            <a:ext cx="1600200" cy="4955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S" sz="1100" b="1" dirty="0">
                <a:solidFill>
                  <a:schemeClr val="bg1">
                    <a:lumMod val="75000"/>
                  </a:schemeClr>
                </a:solidFill>
              </a:rPr>
              <a:t>Referencia: ABC</a:t>
            </a:r>
          </a:p>
          <a:p>
            <a:r>
              <a:rPr lang="es-ES" sz="1100" b="1" dirty="0">
                <a:solidFill>
                  <a:schemeClr val="bg1">
                    <a:lumMod val="75000"/>
                  </a:schemeClr>
                </a:solidFill>
              </a:rPr>
              <a:t>Cupo por operación: 5</a:t>
            </a:r>
          </a:p>
          <a:p>
            <a:r>
              <a:rPr lang="es-ES" sz="1100" b="1" dirty="0">
                <a:solidFill>
                  <a:schemeClr val="bg1">
                    <a:lumMod val="75000"/>
                  </a:schemeClr>
                </a:solidFill>
              </a:rPr>
              <a:t>Cupo por Sesión: 20</a:t>
            </a:r>
          </a:p>
        </p:txBody>
      </p:sp>
      <p:sp>
        <p:nvSpPr>
          <p:cNvPr id="4" name="Marcador de texto 6">
            <a:extLst>
              <a:ext uri="{FF2B5EF4-FFF2-40B4-BE49-F238E27FC236}">
                <a16:creationId xmlns:a16="http://schemas.microsoft.com/office/drawing/2014/main" id="{F79C3599-51CE-9CC0-8C55-7BFB286B627E}"/>
              </a:ext>
            </a:extLst>
          </p:cNvPr>
          <p:cNvSpPr txBox="1">
            <a:spLocks/>
          </p:cNvSpPr>
          <p:nvPr/>
        </p:nvSpPr>
        <p:spPr>
          <a:xfrm>
            <a:off x="5503652" y="408740"/>
            <a:ext cx="4678861" cy="315994"/>
          </a:xfrm>
          <a:prstGeom prst="rect">
            <a:avLst/>
          </a:prstGeom>
          <a:noFill/>
          <a:ln>
            <a:noFill/>
          </a:ln>
        </p:spPr>
        <p:txBody>
          <a:bodyPr spcFirstLastPara="1" wrap="square" lIns="0" tIns="0" rIns="0" bIns="0" anchor="ctr" anchorCtr="0">
            <a:noAutofit/>
          </a:bodyPr>
          <a:lstStyle>
            <a:lvl1pPr marL="50800" indent="0" algn="l" defTabSz="914400" rtl="0" eaLnBrk="1" latinLnBrk="0" hangingPunct="1">
              <a:lnSpc>
                <a:spcPct val="90000"/>
              </a:lnSpc>
              <a:spcBef>
                <a:spcPts val="1000"/>
              </a:spcBef>
              <a:buFontTx/>
              <a:buNone/>
              <a:defRPr lang="es-ES" sz="2400" b="1" kern="1200" dirty="0" smtClean="0">
                <a:solidFill>
                  <a:schemeClr val="bg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t>GIVE UP</a:t>
            </a:r>
            <a:endParaRPr lang="es-CO"/>
          </a:p>
        </p:txBody>
      </p:sp>
    </p:spTree>
    <p:extLst>
      <p:ext uri="{BB962C8B-B14F-4D97-AF65-F5344CB8AC3E}">
        <p14:creationId xmlns:p14="http://schemas.microsoft.com/office/powerpoint/2010/main" val="60616358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2 Marcador de contenido">
            <a:extLst>
              <a:ext uri="{FF2B5EF4-FFF2-40B4-BE49-F238E27FC236}">
                <a16:creationId xmlns:a16="http://schemas.microsoft.com/office/drawing/2014/main" id="{0CB3CB43-D129-4D02-B69D-83A0EAD3E8AA}"/>
              </a:ext>
            </a:extLst>
          </p:cNvPr>
          <p:cNvSpPr>
            <a:spLocks noGrp="1"/>
          </p:cNvSpPr>
          <p:nvPr>
            <p:ph type="body" idx="1"/>
          </p:nvPr>
        </p:nvSpPr>
        <p:spPr>
          <a:xfrm>
            <a:off x="347926" y="1094094"/>
            <a:ext cx="11506386" cy="5006891"/>
          </a:xfrm>
          <a:prstGeom prst="rect">
            <a:avLst/>
          </a:prstGeom>
        </p:spPr>
        <p:txBody>
          <a:bodyPr>
            <a:normAutofit/>
          </a:bodyPr>
          <a:lstStyle/>
          <a:p>
            <a:pPr marL="0" indent="0">
              <a:lnSpc>
                <a:spcPct val="100000"/>
              </a:lnSpc>
              <a:spcBef>
                <a:spcPct val="20000"/>
              </a:spcBef>
              <a:buNone/>
            </a:pPr>
            <a:r>
              <a:rPr lang="es-CO" b="1" dirty="0">
                <a:solidFill>
                  <a:schemeClr val="tx1">
                    <a:lumMod val="75000"/>
                    <a:lumOff val="25000"/>
                  </a:schemeClr>
                </a:solidFill>
                <a:latin typeface="+mn-lt"/>
              </a:rPr>
              <a:t>Give Up automático – Referencia Give out</a:t>
            </a:r>
          </a:p>
          <a:p>
            <a:pPr marL="0" indent="0">
              <a:lnSpc>
                <a:spcPct val="100000"/>
              </a:lnSpc>
              <a:spcBef>
                <a:spcPct val="20000"/>
              </a:spcBef>
              <a:buNone/>
            </a:pPr>
            <a:endParaRPr lang="es-CO" sz="1000" dirty="0">
              <a:solidFill>
                <a:schemeClr val="bg2">
                  <a:lumMod val="25000"/>
                </a:schemeClr>
              </a:solidFill>
              <a:latin typeface="+mn-lt"/>
            </a:endParaRPr>
          </a:p>
          <a:p>
            <a:pPr marL="0" indent="0">
              <a:lnSpc>
                <a:spcPct val="100000"/>
              </a:lnSpc>
              <a:spcBef>
                <a:spcPct val="20000"/>
              </a:spcBef>
              <a:buNone/>
            </a:pPr>
            <a:r>
              <a:rPr lang="es-CO" sz="1800" dirty="0">
                <a:solidFill>
                  <a:schemeClr val="bg2">
                    <a:lumMod val="25000"/>
                  </a:schemeClr>
                </a:solidFill>
                <a:latin typeface="+mn-lt"/>
              </a:rPr>
              <a:t>1. Ingrese al station por la opción Gestión/Give-Ups/Referencias Give Out</a:t>
            </a:r>
          </a:p>
          <a:p>
            <a:pPr marL="0" indent="0">
              <a:lnSpc>
                <a:spcPct val="100000"/>
              </a:lnSpc>
              <a:spcBef>
                <a:spcPct val="20000"/>
              </a:spcBef>
              <a:buNone/>
            </a:pPr>
            <a:endParaRPr lang="es-CO" sz="1800" dirty="0">
              <a:latin typeface="+mn-lt"/>
            </a:endParaRPr>
          </a:p>
          <a:p>
            <a:pPr marL="342900" indent="-342900">
              <a:lnSpc>
                <a:spcPct val="100000"/>
              </a:lnSpc>
              <a:spcBef>
                <a:spcPct val="20000"/>
              </a:spcBef>
              <a:buFont typeface="Arial" panose="020B0604020202020204" pitchFamily="34" charset="0"/>
              <a:buChar char="•"/>
            </a:pPr>
            <a:endParaRPr lang="es-CO" sz="1800" b="0" dirty="0"/>
          </a:p>
        </p:txBody>
      </p:sp>
      <p:sp>
        <p:nvSpPr>
          <p:cNvPr id="2" name="Marcador de número de diapositiva 1">
            <a:extLst>
              <a:ext uri="{FF2B5EF4-FFF2-40B4-BE49-F238E27FC236}">
                <a16:creationId xmlns:a16="http://schemas.microsoft.com/office/drawing/2014/main" id="{394538E6-9683-4C61-B469-3161B9847238}"/>
              </a:ext>
            </a:extLst>
          </p:cNvPr>
          <p:cNvSpPr>
            <a:spLocks noGrp="1"/>
          </p:cNvSpPr>
          <p:nvPr>
            <p:ph type="sldNum" idx="4"/>
          </p:nvPr>
        </p:nvSpPr>
        <p:spPr/>
        <p:txBody>
          <a:bodyPr/>
          <a:lstStyle/>
          <a:p>
            <a:fld id="{F2E67AE3-78D1-4B85-B143-99C273AFF6CC}" type="slidenum">
              <a:rPr lang="es-CO" smtClean="0"/>
              <a:t>24</a:t>
            </a:fld>
            <a:endParaRPr lang="es-CO"/>
          </a:p>
        </p:txBody>
      </p:sp>
      <p:sp>
        <p:nvSpPr>
          <p:cNvPr id="4" name="Título 3">
            <a:extLst>
              <a:ext uri="{FF2B5EF4-FFF2-40B4-BE49-F238E27FC236}">
                <a16:creationId xmlns:a16="http://schemas.microsoft.com/office/drawing/2014/main" id="{F139874B-D743-9856-AFA7-6A25E5378185}"/>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pic>
        <p:nvPicPr>
          <p:cNvPr id="12" name="Imagen 11">
            <a:extLst>
              <a:ext uri="{FF2B5EF4-FFF2-40B4-BE49-F238E27FC236}">
                <a16:creationId xmlns:a16="http://schemas.microsoft.com/office/drawing/2014/main" id="{F48A354F-4E40-421F-9DB0-CE0126B5DB5A}"/>
              </a:ext>
            </a:extLst>
          </p:cNvPr>
          <p:cNvPicPr>
            <a:picLocks noChangeAspect="1"/>
          </p:cNvPicPr>
          <p:nvPr/>
        </p:nvPicPr>
        <p:blipFill>
          <a:blip r:embed="rId2"/>
          <a:stretch>
            <a:fillRect/>
          </a:stretch>
        </p:blipFill>
        <p:spPr>
          <a:xfrm>
            <a:off x="543017" y="2263093"/>
            <a:ext cx="6497570" cy="3992686"/>
          </a:xfrm>
          <a:prstGeom prst="rect">
            <a:avLst/>
          </a:prstGeom>
        </p:spPr>
      </p:pic>
      <p:pic>
        <p:nvPicPr>
          <p:cNvPr id="14" name="Imagen 13">
            <a:extLst>
              <a:ext uri="{FF2B5EF4-FFF2-40B4-BE49-F238E27FC236}">
                <a16:creationId xmlns:a16="http://schemas.microsoft.com/office/drawing/2014/main" id="{136AAC71-8FAF-4E75-BCEB-7576E2627BB4}"/>
              </a:ext>
            </a:extLst>
          </p:cNvPr>
          <p:cNvPicPr>
            <a:picLocks noChangeAspect="1"/>
          </p:cNvPicPr>
          <p:nvPr/>
        </p:nvPicPr>
        <p:blipFill>
          <a:blip r:embed="rId3"/>
          <a:stretch>
            <a:fillRect/>
          </a:stretch>
        </p:blipFill>
        <p:spPr>
          <a:xfrm>
            <a:off x="7192998" y="4246646"/>
            <a:ext cx="4455985" cy="1957021"/>
          </a:xfrm>
          <a:prstGeom prst="rect">
            <a:avLst/>
          </a:prstGeom>
        </p:spPr>
      </p:pic>
      <p:sp>
        <p:nvSpPr>
          <p:cNvPr id="15" name="Rectángulo 14">
            <a:extLst>
              <a:ext uri="{FF2B5EF4-FFF2-40B4-BE49-F238E27FC236}">
                <a16:creationId xmlns:a16="http://schemas.microsoft.com/office/drawing/2014/main" id="{7D9C06CD-6893-41C1-8E10-0E34812D1777}"/>
              </a:ext>
            </a:extLst>
          </p:cNvPr>
          <p:cNvSpPr/>
          <p:nvPr/>
        </p:nvSpPr>
        <p:spPr>
          <a:xfrm>
            <a:off x="6205446" y="3286565"/>
            <a:ext cx="5986554" cy="1077218"/>
          </a:xfrm>
          <a:prstGeom prst="rect">
            <a:avLst/>
          </a:prstGeom>
        </p:spPr>
        <p:txBody>
          <a:bodyPr wrap="square">
            <a:spAutoFit/>
          </a:bodyPr>
          <a:lstStyle/>
          <a:p>
            <a:pPr marL="171450" lvl="1">
              <a:spcBef>
                <a:spcPct val="20000"/>
              </a:spcBef>
            </a:pPr>
            <a:r>
              <a:rPr lang="es-CO" sz="2000" dirty="0">
                <a:solidFill>
                  <a:schemeClr val="bg2">
                    <a:lumMod val="25000"/>
                  </a:schemeClr>
                </a:solidFill>
              </a:rPr>
              <a:t>2. Parametrice la referencia Give Out de acuerdo a la parametrización realizada en la diapositiva 15.</a:t>
            </a:r>
          </a:p>
          <a:p>
            <a:pPr marL="171450" lvl="1">
              <a:spcBef>
                <a:spcPct val="20000"/>
              </a:spcBef>
            </a:pPr>
            <a:r>
              <a:rPr lang="es-CO" sz="2000" dirty="0">
                <a:solidFill>
                  <a:schemeClr val="bg2">
                    <a:lumMod val="25000"/>
                  </a:schemeClr>
                </a:solidFill>
                <a:latin typeface="Arial Narrow" panose="020B0606020202030204" pitchFamily="34" charset="0"/>
              </a:rPr>
              <a:t> </a:t>
            </a:r>
          </a:p>
        </p:txBody>
      </p:sp>
      <p:sp>
        <p:nvSpPr>
          <p:cNvPr id="3" name="Marcador de texto 6">
            <a:extLst>
              <a:ext uri="{FF2B5EF4-FFF2-40B4-BE49-F238E27FC236}">
                <a16:creationId xmlns:a16="http://schemas.microsoft.com/office/drawing/2014/main" id="{34202E81-64A0-9128-2A31-E8BE1A490244}"/>
              </a:ext>
            </a:extLst>
          </p:cNvPr>
          <p:cNvSpPr txBox="1">
            <a:spLocks/>
          </p:cNvSpPr>
          <p:nvPr/>
        </p:nvSpPr>
        <p:spPr>
          <a:xfrm>
            <a:off x="5554980" y="356628"/>
            <a:ext cx="4678861" cy="315994"/>
          </a:xfrm>
          <a:prstGeom prst="rect">
            <a:avLst/>
          </a:prstGeom>
          <a:noFill/>
          <a:ln>
            <a:noFill/>
          </a:ln>
        </p:spPr>
        <p:txBody>
          <a:bodyPr spcFirstLastPara="1" wrap="square" lIns="0" tIns="0" rIns="0" bIns="0" anchor="ctr" anchorCtr="0">
            <a:noAutofit/>
          </a:bodyPr>
          <a:lstStyle>
            <a:lvl1pPr marL="50800" indent="0" algn="l" defTabSz="914400" rtl="0" eaLnBrk="1" latinLnBrk="0" hangingPunct="1">
              <a:lnSpc>
                <a:spcPct val="90000"/>
              </a:lnSpc>
              <a:spcBef>
                <a:spcPts val="1000"/>
              </a:spcBef>
              <a:buFontTx/>
              <a:buNone/>
              <a:defRPr lang="es-ES" sz="2400" b="1" kern="1200" dirty="0" smtClean="0">
                <a:solidFill>
                  <a:schemeClr val="bg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GIVE UP</a:t>
            </a:r>
            <a:endParaRPr lang="es-CO" dirty="0"/>
          </a:p>
        </p:txBody>
      </p:sp>
    </p:spTree>
    <p:extLst>
      <p:ext uri="{BB962C8B-B14F-4D97-AF65-F5344CB8AC3E}">
        <p14:creationId xmlns:p14="http://schemas.microsoft.com/office/powerpoint/2010/main" val="3062187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2 Marcador de contenido">
            <a:extLst>
              <a:ext uri="{FF2B5EF4-FFF2-40B4-BE49-F238E27FC236}">
                <a16:creationId xmlns:a16="http://schemas.microsoft.com/office/drawing/2014/main" id="{0CB3CB43-D129-4D02-B69D-83A0EAD3E8AA}"/>
              </a:ext>
            </a:extLst>
          </p:cNvPr>
          <p:cNvSpPr>
            <a:spLocks noGrp="1"/>
          </p:cNvSpPr>
          <p:nvPr>
            <p:ph type="body" idx="1"/>
          </p:nvPr>
        </p:nvSpPr>
        <p:spPr>
          <a:xfrm>
            <a:off x="228413" y="1126751"/>
            <a:ext cx="11506386" cy="5006891"/>
          </a:xfrm>
          <a:prstGeom prst="rect">
            <a:avLst/>
          </a:prstGeom>
        </p:spPr>
        <p:txBody>
          <a:bodyPr>
            <a:normAutofit/>
          </a:bodyPr>
          <a:lstStyle/>
          <a:p>
            <a:pPr marL="0" indent="0">
              <a:lnSpc>
                <a:spcPct val="100000"/>
              </a:lnSpc>
              <a:spcBef>
                <a:spcPct val="20000"/>
              </a:spcBef>
              <a:buNone/>
            </a:pPr>
            <a:r>
              <a:rPr lang="es-CO" b="1" dirty="0">
                <a:solidFill>
                  <a:schemeClr val="tx1">
                    <a:lumMod val="75000"/>
                    <a:lumOff val="25000"/>
                  </a:schemeClr>
                </a:solidFill>
                <a:latin typeface="+mn-lt"/>
              </a:rPr>
              <a:t>Give Up automático – Filtros Give out</a:t>
            </a:r>
          </a:p>
          <a:p>
            <a:pPr marL="0" indent="0">
              <a:lnSpc>
                <a:spcPct val="100000"/>
              </a:lnSpc>
              <a:spcBef>
                <a:spcPct val="20000"/>
              </a:spcBef>
              <a:buNone/>
            </a:pPr>
            <a:endParaRPr lang="es-CO" sz="1050" dirty="0">
              <a:solidFill>
                <a:schemeClr val="bg2">
                  <a:lumMod val="25000"/>
                </a:schemeClr>
              </a:solidFill>
              <a:latin typeface="+mn-lt"/>
            </a:endParaRPr>
          </a:p>
          <a:p>
            <a:pPr marL="0" indent="0">
              <a:lnSpc>
                <a:spcPct val="100000"/>
              </a:lnSpc>
              <a:spcBef>
                <a:spcPct val="20000"/>
              </a:spcBef>
              <a:buNone/>
            </a:pPr>
            <a:r>
              <a:rPr lang="es-CO" sz="1800" dirty="0">
                <a:solidFill>
                  <a:schemeClr val="bg2">
                    <a:lumMod val="25000"/>
                  </a:schemeClr>
                </a:solidFill>
                <a:latin typeface="+mn-lt"/>
              </a:rPr>
              <a:t>1. Ingrese al station por la opción Gestión/Give-Ups/Filtros Give-Out</a:t>
            </a:r>
          </a:p>
          <a:p>
            <a:pPr marL="0" indent="0">
              <a:lnSpc>
                <a:spcPct val="100000"/>
              </a:lnSpc>
              <a:spcBef>
                <a:spcPct val="20000"/>
              </a:spcBef>
              <a:buNone/>
            </a:pPr>
            <a:endParaRPr lang="es-CO" sz="1800" b="1" dirty="0">
              <a:solidFill>
                <a:schemeClr val="tx1">
                  <a:lumMod val="75000"/>
                  <a:lumOff val="25000"/>
                </a:schemeClr>
              </a:solidFill>
              <a:latin typeface="+mn-lt"/>
            </a:endParaRPr>
          </a:p>
          <a:p>
            <a:pPr marL="342900" indent="-342900">
              <a:lnSpc>
                <a:spcPct val="100000"/>
              </a:lnSpc>
              <a:spcBef>
                <a:spcPct val="20000"/>
              </a:spcBef>
              <a:buFont typeface="Arial" panose="020B0604020202020204" pitchFamily="34" charset="0"/>
              <a:buChar char="•"/>
            </a:pPr>
            <a:endParaRPr lang="es-CO" sz="1800" b="0" dirty="0"/>
          </a:p>
        </p:txBody>
      </p:sp>
      <p:sp>
        <p:nvSpPr>
          <p:cNvPr id="6" name="Marcador de número de diapositiva 5">
            <a:extLst>
              <a:ext uri="{FF2B5EF4-FFF2-40B4-BE49-F238E27FC236}">
                <a16:creationId xmlns:a16="http://schemas.microsoft.com/office/drawing/2014/main" id="{8581DCAB-B95A-4B4D-8A9B-DD3146C91086}"/>
              </a:ext>
            </a:extLst>
          </p:cNvPr>
          <p:cNvSpPr>
            <a:spLocks noGrp="1"/>
          </p:cNvSpPr>
          <p:nvPr>
            <p:ph type="sldNum" idx="4"/>
          </p:nvPr>
        </p:nvSpPr>
        <p:spPr/>
        <p:txBody>
          <a:bodyPr/>
          <a:lstStyle/>
          <a:p>
            <a:fld id="{F2E67AE3-78D1-4B85-B143-99C273AFF6CC}" type="slidenum">
              <a:rPr lang="es-CO" smtClean="0"/>
              <a:t>25</a:t>
            </a:fld>
            <a:endParaRPr lang="es-CO"/>
          </a:p>
        </p:txBody>
      </p:sp>
      <p:sp>
        <p:nvSpPr>
          <p:cNvPr id="4" name="Título 3">
            <a:extLst>
              <a:ext uri="{FF2B5EF4-FFF2-40B4-BE49-F238E27FC236}">
                <a16:creationId xmlns:a16="http://schemas.microsoft.com/office/drawing/2014/main" id="{C9D233FD-8991-D8F6-3139-F8B1FCAED769}"/>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pic>
        <p:nvPicPr>
          <p:cNvPr id="3" name="Imagen 2">
            <a:extLst>
              <a:ext uri="{FF2B5EF4-FFF2-40B4-BE49-F238E27FC236}">
                <a16:creationId xmlns:a16="http://schemas.microsoft.com/office/drawing/2014/main" id="{5C863190-25F8-4404-BFB4-1E8A7650A4E7}"/>
              </a:ext>
            </a:extLst>
          </p:cNvPr>
          <p:cNvPicPr>
            <a:picLocks noChangeAspect="1"/>
          </p:cNvPicPr>
          <p:nvPr/>
        </p:nvPicPr>
        <p:blipFill>
          <a:blip r:embed="rId2"/>
          <a:stretch>
            <a:fillRect/>
          </a:stretch>
        </p:blipFill>
        <p:spPr>
          <a:xfrm>
            <a:off x="228413" y="2322462"/>
            <a:ext cx="7004800" cy="4226410"/>
          </a:xfrm>
          <a:prstGeom prst="rect">
            <a:avLst/>
          </a:prstGeom>
        </p:spPr>
      </p:pic>
      <p:pic>
        <p:nvPicPr>
          <p:cNvPr id="5" name="Imagen 4">
            <a:extLst>
              <a:ext uri="{FF2B5EF4-FFF2-40B4-BE49-F238E27FC236}">
                <a16:creationId xmlns:a16="http://schemas.microsoft.com/office/drawing/2014/main" id="{2B8F9980-0AAF-4B58-9D4F-1B3A0CD9DCBB}"/>
              </a:ext>
            </a:extLst>
          </p:cNvPr>
          <p:cNvPicPr>
            <a:picLocks noChangeAspect="1"/>
          </p:cNvPicPr>
          <p:nvPr/>
        </p:nvPicPr>
        <p:blipFill>
          <a:blip r:embed="rId3"/>
          <a:stretch>
            <a:fillRect/>
          </a:stretch>
        </p:blipFill>
        <p:spPr>
          <a:xfrm>
            <a:off x="7212647" y="4164156"/>
            <a:ext cx="4522152" cy="2053123"/>
          </a:xfrm>
          <a:prstGeom prst="rect">
            <a:avLst/>
          </a:prstGeom>
        </p:spPr>
      </p:pic>
      <p:sp>
        <p:nvSpPr>
          <p:cNvPr id="15" name="Rectángulo 14">
            <a:extLst>
              <a:ext uri="{FF2B5EF4-FFF2-40B4-BE49-F238E27FC236}">
                <a16:creationId xmlns:a16="http://schemas.microsoft.com/office/drawing/2014/main" id="{30A2C4AA-D878-4B94-B7E2-86B22542EB75}"/>
              </a:ext>
            </a:extLst>
          </p:cNvPr>
          <p:cNvSpPr/>
          <p:nvPr/>
        </p:nvSpPr>
        <p:spPr>
          <a:xfrm>
            <a:off x="6741176" y="3445468"/>
            <a:ext cx="5555655" cy="929485"/>
          </a:xfrm>
          <a:prstGeom prst="rect">
            <a:avLst/>
          </a:prstGeom>
        </p:spPr>
        <p:txBody>
          <a:bodyPr wrap="square">
            <a:spAutoFit/>
          </a:bodyPr>
          <a:lstStyle/>
          <a:p>
            <a:pPr marL="171450" lvl="1">
              <a:spcBef>
                <a:spcPct val="20000"/>
              </a:spcBef>
            </a:pPr>
            <a:r>
              <a:rPr lang="es-CO" sz="1700" dirty="0">
                <a:solidFill>
                  <a:schemeClr val="bg2">
                    <a:lumMod val="25000"/>
                  </a:schemeClr>
                </a:solidFill>
              </a:rPr>
              <a:t>2. Seleccione la cuenta desde la cual realizará el Give Out y Mnemotécnico que se creó en el paso anterior.</a:t>
            </a:r>
          </a:p>
          <a:p>
            <a:pPr marL="171450" lvl="1">
              <a:spcBef>
                <a:spcPct val="20000"/>
              </a:spcBef>
            </a:pPr>
            <a:r>
              <a:rPr lang="es-CO" sz="1700" dirty="0">
                <a:solidFill>
                  <a:schemeClr val="bg2">
                    <a:lumMod val="25000"/>
                  </a:schemeClr>
                </a:solidFill>
              </a:rPr>
              <a:t> </a:t>
            </a:r>
          </a:p>
        </p:txBody>
      </p:sp>
      <p:sp>
        <p:nvSpPr>
          <p:cNvPr id="2" name="Marcador de texto 6">
            <a:extLst>
              <a:ext uri="{FF2B5EF4-FFF2-40B4-BE49-F238E27FC236}">
                <a16:creationId xmlns:a16="http://schemas.microsoft.com/office/drawing/2014/main" id="{6DF580A3-DE91-1D4C-C419-8F6CB1577BF5}"/>
              </a:ext>
            </a:extLst>
          </p:cNvPr>
          <p:cNvSpPr txBox="1">
            <a:spLocks/>
          </p:cNvSpPr>
          <p:nvPr/>
        </p:nvSpPr>
        <p:spPr>
          <a:xfrm>
            <a:off x="5554980" y="356628"/>
            <a:ext cx="4678861" cy="315994"/>
          </a:xfrm>
          <a:prstGeom prst="rect">
            <a:avLst/>
          </a:prstGeom>
          <a:noFill/>
          <a:ln>
            <a:noFill/>
          </a:ln>
        </p:spPr>
        <p:txBody>
          <a:bodyPr spcFirstLastPara="1" wrap="square" lIns="0" tIns="0" rIns="0" bIns="0" anchor="ctr" anchorCtr="0">
            <a:noAutofit/>
          </a:bodyPr>
          <a:lstStyle>
            <a:lvl1pPr marL="50800" indent="0" algn="l" defTabSz="914400" rtl="0" eaLnBrk="1" latinLnBrk="0" hangingPunct="1">
              <a:lnSpc>
                <a:spcPct val="90000"/>
              </a:lnSpc>
              <a:spcBef>
                <a:spcPts val="1000"/>
              </a:spcBef>
              <a:buFontTx/>
              <a:buNone/>
              <a:defRPr lang="es-ES" sz="2400" b="1" kern="1200" dirty="0" smtClean="0">
                <a:solidFill>
                  <a:schemeClr val="bg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GIVE UP</a:t>
            </a:r>
            <a:endParaRPr lang="es-CO" dirty="0"/>
          </a:p>
        </p:txBody>
      </p:sp>
    </p:spTree>
    <p:extLst>
      <p:ext uri="{BB962C8B-B14F-4D97-AF65-F5344CB8AC3E}">
        <p14:creationId xmlns:p14="http://schemas.microsoft.com/office/powerpoint/2010/main" val="1662015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2 Marcador de contenido">
            <a:extLst>
              <a:ext uri="{FF2B5EF4-FFF2-40B4-BE49-F238E27FC236}">
                <a16:creationId xmlns:a16="http://schemas.microsoft.com/office/drawing/2014/main" id="{0CB3CB43-D129-4D02-B69D-83A0EAD3E8AA}"/>
              </a:ext>
            </a:extLst>
          </p:cNvPr>
          <p:cNvSpPr>
            <a:spLocks noGrp="1"/>
          </p:cNvSpPr>
          <p:nvPr>
            <p:ph type="body" idx="1"/>
          </p:nvPr>
        </p:nvSpPr>
        <p:spPr>
          <a:xfrm>
            <a:off x="347926" y="1189253"/>
            <a:ext cx="11506386" cy="5006891"/>
          </a:xfrm>
          <a:prstGeom prst="rect">
            <a:avLst/>
          </a:prstGeom>
        </p:spPr>
        <p:txBody>
          <a:bodyPr>
            <a:normAutofit/>
          </a:bodyPr>
          <a:lstStyle/>
          <a:p>
            <a:pPr marL="0" indent="0">
              <a:lnSpc>
                <a:spcPct val="100000"/>
              </a:lnSpc>
              <a:spcBef>
                <a:spcPct val="20000"/>
              </a:spcBef>
              <a:buNone/>
            </a:pPr>
            <a:r>
              <a:rPr lang="es-CO" b="1" dirty="0">
                <a:solidFill>
                  <a:schemeClr val="tx1">
                    <a:lumMod val="75000"/>
                    <a:lumOff val="25000"/>
                  </a:schemeClr>
                </a:solidFill>
                <a:latin typeface="+mn-lt"/>
              </a:rPr>
              <a:t>Give Up automático – Referencia Give in</a:t>
            </a:r>
          </a:p>
          <a:p>
            <a:pPr marL="0" indent="0">
              <a:lnSpc>
                <a:spcPct val="100000"/>
              </a:lnSpc>
              <a:spcBef>
                <a:spcPct val="20000"/>
              </a:spcBef>
              <a:buNone/>
            </a:pPr>
            <a:endParaRPr lang="es-CO" sz="1100" dirty="0">
              <a:solidFill>
                <a:schemeClr val="bg2">
                  <a:lumMod val="25000"/>
                </a:schemeClr>
              </a:solidFill>
              <a:latin typeface="+mn-lt"/>
            </a:endParaRPr>
          </a:p>
          <a:p>
            <a:pPr marL="0" indent="0">
              <a:lnSpc>
                <a:spcPct val="100000"/>
              </a:lnSpc>
              <a:spcBef>
                <a:spcPct val="20000"/>
              </a:spcBef>
              <a:buNone/>
            </a:pPr>
            <a:r>
              <a:rPr lang="es-CO" sz="1700" dirty="0">
                <a:solidFill>
                  <a:schemeClr val="bg2">
                    <a:lumMod val="25000"/>
                  </a:schemeClr>
                </a:solidFill>
                <a:latin typeface="+mn-lt"/>
              </a:rPr>
              <a:t>1. Ingrese al station por la opción Gestión/Give-Ups/Referencias Give-In</a:t>
            </a:r>
          </a:p>
          <a:p>
            <a:pPr marL="0" indent="0">
              <a:lnSpc>
                <a:spcPct val="100000"/>
              </a:lnSpc>
              <a:spcBef>
                <a:spcPct val="20000"/>
              </a:spcBef>
              <a:buNone/>
            </a:pPr>
            <a:endParaRPr lang="es-CO" b="1" dirty="0">
              <a:solidFill>
                <a:schemeClr val="tx1">
                  <a:lumMod val="75000"/>
                  <a:lumOff val="25000"/>
                </a:schemeClr>
              </a:solidFill>
              <a:latin typeface="+mn-lt"/>
            </a:endParaRPr>
          </a:p>
          <a:p>
            <a:pPr marL="0" indent="0">
              <a:lnSpc>
                <a:spcPct val="100000"/>
              </a:lnSpc>
              <a:spcBef>
                <a:spcPct val="20000"/>
              </a:spcBef>
              <a:buNone/>
            </a:pPr>
            <a:endParaRPr lang="es-CO" sz="900" dirty="0">
              <a:solidFill>
                <a:schemeClr val="bg2">
                  <a:lumMod val="25000"/>
                </a:schemeClr>
              </a:solidFill>
              <a:latin typeface="+mn-lt"/>
            </a:endParaRPr>
          </a:p>
          <a:p>
            <a:pPr marL="342900" indent="-342900">
              <a:lnSpc>
                <a:spcPct val="100000"/>
              </a:lnSpc>
              <a:spcBef>
                <a:spcPct val="20000"/>
              </a:spcBef>
              <a:buFont typeface="Arial" panose="020B0604020202020204" pitchFamily="34" charset="0"/>
              <a:buChar char="•"/>
            </a:pPr>
            <a:endParaRPr lang="es-CO" sz="1800" b="0" dirty="0"/>
          </a:p>
        </p:txBody>
      </p:sp>
      <p:sp>
        <p:nvSpPr>
          <p:cNvPr id="3" name="Marcador de número de diapositiva 2">
            <a:extLst>
              <a:ext uri="{FF2B5EF4-FFF2-40B4-BE49-F238E27FC236}">
                <a16:creationId xmlns:a16="http://schemas.microsoft.com/office/drawing/2014/main" id="{B1D56AD6-B28C-431A-85DB-9A963B013125}"/>
              </a:ext>
            </a:extLst>
          </p:cNvPr>
          <p:cNvSpPr>
            <a:spLocks noGrp="1"/>
          </p:cNvSpPr>
          <p:nvPr>
            <p:ph type="sldNum" idx="4"/>
          </p:nvPr>
        </p:nvSpPr>
        <p:spPr/>
        <p:txBody>
          <a:bodyPr/>
          <a:lstStyle/>
          <a:p>
            <a:fld id="{F2E67AE3-78D1-4B85-B143-99C273AFF6CC}" type="slidenum">
              <a:rPr lang="es-CO" smtClean="0"/>
              <a:t>26</a:t>
            </a:fld>
            <a:endParaRPr lang="es-CO"/>
          </a:p>
        </p:txBody>
      </p:sp>
      <p:sp>
        <p:nvSpPr>
          <p:cNvPr id="5" name="Título 4">
            <a:extLst>
              <a:ext uri="{FF2B5EF4-FFF2-40B4-BE49-F238E27FC236}">
                <a16:creationId xmlns:a16="http://schemas.microsoft.com/office/drawing/2014/main" id="{568EEAA4-3F21-FFAD-0D5D-41463BE9C240}"/>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pic>
        <p:nvPicPr>
          <p:cNvPr id="2" name="Imagen 1">
            <a:extLst>
              <a:ext uri="{FF2B5EF4-FFF2-40B4-BE49-F238E27FC236}">
                <a16:creationId xmlns:a16="http://schemas.microsoft.com/office/drawing/2014/main" id="{3BD1F430-3926-4BC6-918C-FD93253EA602}"/>
              </a:ext>
            </a:extLst>
          </p:cNvPr>
          <p:cNvPicPr>
            <a:picLocks noChangeAspect="1"/>
          </p:cNvPicPr>
          <p:nvPr/>
        </p:nvPicPr>
        <p:blipFill>
          <a:blip r:embed="rId2"/>
          <a:stretch>
            <a:fillRect/>
          </a:stretch>
        </p:blipFill>
        <p:spPr>
          <a:xfrm>
            <a:off x="2961707" y="2548182"/>
            <a:ext cx="6268585" cy="3769668"/>
          </a:xfrm>
          <a:prstGeom prst="rect">
            <a:avLst/>
          </a:prstGeom>
        </p:spPr>
      </p:pic>
      <p:sp>
        <p:nvSpPr>
          <p:cNvPr id="4" name="Marcador de texto 6">
            <a:extLst>
              <a:ext uri="{FF2B5EF4-FFF2-40B4-BE49-F238E27FC236}">
                <a16:creationId xmlns:a16="http://schemas.microsoft.com/office/drawing/2014/main" id="{985790A2-D3FB-26E4-5D64-BDAE495F130E}"/>
              </a:ext>
            </a:extLst>
          </p:cNvPr>
          <p:cNvSpPr txBox="1">
            <a:spLocks/>
          </p:cNvSpPr>
          <p:nvPr/>
        </p:nvSpPr>
        <p:spPr>
          <a:xfrm>
            <a:off x="5554980" y="356628"/>
            <a:ext cx="4678861" cy="315994"/>
          </a:xfrm>
          <a:prstGeom prst="rect">
            <a:avLst/>
          </a:prstGeom>
          <a:noFill/>
          <a:ln>
            <a:noFill/>
          </a:ln>
        </p:spPr>
        <p:txBody>
          <a:bodyPr spcFirstLastPara="1" wrap="square" lIns="0" tIns="0" rIns="0" bIns="0" anchor="ctr" anchorCtr="0">
            <a:noAutofit/>
          </a:bodyPr>
          <a:lstStyle>
            <a:lvl1pPr marL="50800" indent="0" algn="l" defTabSz="914400" rtl="0" eaLnBrk="1" latinLnBrk="0" hangingPunct="1">
              <a:lnSpc>
                <a:spcPct val="90000"/>
              </a:lnSpc>
              <a:spcBef>
                <a:spcPts val="1000"/>
              </a:spcBef>
              <a:buFontTx/>
              <a:buNone/>
              <a:defRPr lang="es-ES" sz="2400" b="1" kern="1200" dirty="0" smtClean="0">
                <a:solidFill>
                  <a:schemeClr val="bg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GIVE UP</a:t>
            </a:r>
            <a:endParaRPr lang="es-CO" dirty="0"/>
          </a:p>
        </p:txBody>
      </p:sp>
    </p:spTree>
    <p:extLst>
      <p:ext uri="{BB962C8B-B14F-4D97-AF65-F5344CB8AC3E}">
        <p14:creationId xmlns:p14="http://schemas.microsoft.com/office/powerpoint/2010/main" val="1541875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2 Marcador de contenido">
            <a:extLst>
              <a:ext uri="{FF2B5EF4-FFF2-40B4-BE49-F238E27FC236}">
                <a16:creationId xmlns:a16="http://schemas.microsoft.com/office/drawing/2014/main" id="{0CB3CB43-D129-4D02-B69D-83A0EAD3E8AA}"/>
              </a:ext>
            </a:extLst>
          </p:cNvPr>
          <p:cNvSpPr>
            <a:spLocks noGrp="1"/>
          </p:cNvSpPr>
          <p:nvPr>
            <p:ph type="body" idx="1"/>
          </p:nvPr>
        </p:nvSpPr>
        <p:spPr>
          <a:xfrm>
            <a:off x="362441" y="1155149"/>
            <a:ext cx="11506386" cy="5006891"/>
          </a:xfrm>
          <a:prstGeom prst="rect">
            <a:avLst/>
          </a:prstGeom>
        </p:spPr>
        <p:txBody>
          <a:bodyPr>
            <a:normAutofit/>
          </a:bodyPr>
          <a:lstStyle/>
          <a:p>
            <a:pPr marL="0" indent="0">
              <a:lnSpc>
                <a:spcPct val="100000"/>
              </a:lnSpc>
              <a:spcBef>
                <a:spcPct val="20000"/>
              </a:spcBef>
              <a:buNone/>
            </a:pPr>
            <a:r>
              <a:rPr lang="es-CO" b="1" dirty="0">
                <a:solidFill>
                  <a:schemeClr val="tx1">
                    <a:lumMod val="75000"/>
                    <a:lumOff val="25000"/>
                  </a:schemeClr>
                </a:solidFill>
                <a:latin typeface="+mn-lt"/>
              </a:rPr>
              <a:t>Give Up automático – Filtro Give in</a:t>
            </a:r>
          </a:p>
          <a:p>
            <a:pPr marL="342900">
              <a:lnSpc>
                <a:spcPct val="100000"/>
              </a:lnSpc>
              <a:spcBef>
                <a:spcPct val="20000"/>
              </a:spcBef>
            </a:pPr>
            <a:endParaRPr lang="es-CO" sz="1200" b="1" dirty="0">
              <a:solidFill>
                <a:schemeClr val="tx1">
                  <a:lumMod val="75000"/>
                  <a:lumOff val="25000"/>
                </a:schemeClr>
              </a:solidFill>
              <a:latin typeface="+mn-lt"/>
            </a:endParaRPr>
          </a:p>
          <a:p>
            <a:pPr marL="628650" lvl="1" indent="-457200">
              <a:spcBef>
                <a:spcPct val="20000"/>
              </a:spcBef>
              <a:buFont typeface="+mj-lt"/>
              <a:buAutoNum type="arabicPeriod"/>
              <a:tabLst>
                <a:tab pos="630238" algn="l"/>
              </a:tabLst>
            </a:pPr>
            <a:r>
              <a:rPr lang="es-ES" altLang="es-CO" sz="1700" dirty="0">
                <a:solidFill>
                  <a:schemeClr val="bg2">
                    <a:lumMod val="25000"/>
                  </a:schemeClr>
                </a:solidFill>
                <a:latin typeface="+mn-lt"/>
              </a:rPr>
              <a:t>Digite la referencia con la que hará la relación con el Miembro Give Out, debe ser la misma digitada por el Miembro origen. </a:t>
            </a:r>
          </a:p>
          <a:p>
            <a:pPr marL="628650" lvl="1" indent="-457200">
              <a:spcBef>
                <a:spcPct val="20000"/>
              </a:spcBef>
              <a:buFont typeface="+mj-lt"/>
              <a:buAutoNum type="arabicPeriod"/>
              <a:tabLst>
                <a:tab pos="630238" algn="l"/>
              </a:tabLst>
            </a:pPr>
            <a:r>
              <a:rPr lang="es-ES" altLang="es-CO" sz="1700" dirty="0">
                <a:solidFill>
                  <a:schemeClr val="bg2">
                    <a:lumMod val="25000"/>
                  </a:schemeClr>
                </a:solidFill>
                <a:latin typeface="+mn-lt"/>
              </a:rPr>
              <a:t>Seleccione el Miembro de donde vendrá el Give Out </a:t>
            </a:r>
          </a:p>
          <a:p>
            <a:pPr marL="628650" lvl="1" indent="-457200">
              <a:spcBef>
                <a:spcPct val="20000"/>
              </a:spcBef>
              <a:buAutoNum type="arabicPeriod"/>
            </a:pPr>
            <a:r>
              <a:rPr lang="es-CO" sz="1700" dirty="0">
                <a:solidFill>
                  <a:schemeClr val="bg2">
                    <a:lumMod val="25000"/>
                  </a:schemeClr>
                </a:solidFill>
                <a:latin typeface="+mn-lt"/>
              </a:rPr>
              <a:t>Debe parametrizar el Mnemotécnico</a:t>
            </a:r>
          </a:p>
          <a:p>
            <a:pPr marL="628650" lvl="1" indent="-457200">
              <a:spcBef>
                <a:spcPct val="20000"/>
              </a:spcBef>
              <a:buAutoNum type="arabicPeriod"/>
            </a:pPr>
            <a:r>
              <a:rPr lang="es-ES" altLang="es-CO" sz="1700" dirty="0">
                <a:solidFill>
                  <a:schemeClr val="bg2">
                    <a:lumMod val="25000"/>
                  </a:schemeClr>
                </a:solidFill>
                <a:latin typeface="+mn-lt"/>
              </a:rPr>
              <a:t>Seleccione la cuenta a la cual se traspasarán las operaciones “Cuenta Give in”</a:t>
            </a:r>
          </a:p>
          <a:p>
            <a:pPr marL="628650" lvl="1" indent="-457200">
              <a:spcBef>
                <a:spcPct val="20000"/>
              </a:spcBef>
              <a:buAutoNum type="arabicPeriod"/>
            </a:pPr>
            <a:r>
              <a:rPr lang="es-ES" altLang="es-CO" sz="1700" dirty="0">
                <a:solidFill>
                  <a:schemeClr val="bg2">
                    <a:lumMod val="25000"/>
                  </a:schemeClr>
                </a:solidFill>
                <a:latin typeface="+mn-lt"/>
              </a:rPr>
              <a:t>De clic en aceptar</a:t>
            </a:r>
          </a:p>
          <a:p>
            <a:pPr marL="342900">
              <a:lnSpc>
                <a:spcPct val="100000"/>
              </a:lnSpc>
              <a:spcBef>
                <a:spcPct val="20000"/>
              </a:spcBef>
            </a:pPr>
            <a:endParaRPr lang="es-CO" sz="1700" b="1" dirty="0">
              <a:solidFill>
                <a:schemeClr val="tx1">
                  <a:lumMod val="75000"/>
                  <a:lumOff val="25000"/>
                </a:schemeClr>
              </a:solidFill>
              <a:latin typeface="+mn-lt"/>
            </a:endParaRPr>
          </a:p>
          <a:p>
            <a:pPr marL="342900" indent="-342900">
              <a:lnSpc>
                <a:spcPct val="100000"/>
              </a:lnSpc>
              <a:spcBef>
                <a:spcPct val="20000"/>
              </a:spcBef>
              <a:buFont typeface="Arial" panose="020B0604020202020204" pitchFamily="34" charset="0"/>
              <a:buChar char="•"/>
            </a:pPr>
            <a:endParaRPr lang="es-CO" sz="1800" b="0" dirty="0"/>
          </a:p>
        </p:txBody>
      </p:sp>
      <p:sp>
        <p:nvSpPr>
          <p:cNvPr id="3" name="Marcador de número de diapositiva 2">
            <a:extLst>
              <a:ext uri="{FF2B5EF4-FFF2-40B4-BE49-F238E27FC236}">
                <a16:creationId xmlns:a16="http://schemas.microsoft.com/office/drawing/2014/main" id="{16B34A91-0DFA-4CC3-8AB3-6BB1B29ABF55}"/>
              </a:ext>
            </a:extLst>
          </p:cNvPr>
          <p:cNvSpPr>
            <a:spLocks noGrp="1"/>
          </p:cNvSpPr>
          <p:nvPr>
            <p:ph type="sldNum" idx="4"/>
          </p:nvPr>
        </p:nvSpPr>
        <p:spPr/>
        <p:txBody>
          <a:bodyPr/>
          <a:lstStyle/>
          <a:p>
            <a:fld id="{F2E67AE3-78D1-4B85-B143-99C273AFF6CC}" type="slidenum">
              <a:rPr lang="es-CO" smtClean="0"/>
              <a:t>27</a:t>
            </a:fld>
            <a:endParaRPr lang="es-CO"/>
          </a:p>
        </p:txBody>
      </p:sp>
      <p:sp>
        <p:nvSpPr>
          <p:cNvPr id="4" name="Título 3">
            <a:extLst>
              <a:ext uri="{FF2B5EF4-FFF2-40B4-BE49-F238E27FC236}">
                <a16:creationId xmlns:a16="http://schemas.microsoft.com/office/drawing/2014/main" id="{2C342B09-778A-CE51-A864-A8E6E0D720A3}"/>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pic>
        <p:nvPicPr>
          <p:cNvPr id="8" name="Imagen 7">
            <a:extLst>
              <a:ext uri="{FF2B5EF4-FFF2-40B4-BE49-F238E27FC236}">
                <a16:creationId xmlns:a16="http://schemas.microsoft.com/office/drawing/2014/main" id="{D967FAD5-02F0-401B-8F04-991354858B6E}"/>
              </a:ext>
            </a:extLst>
          </p:cNvPr>
          <p:cNvPicPr>
            <a:picLocks noChangeAspect="1"/>
          </p:cNvPicPr>
          <p:nvPr/>
        </p:nvPicPr>
        <p:blipFill>
          <a:blip r:embed="rId2"/>
          <a:stretch>
            <a:fillRect/>
          </a:stretch>
        </p:blipFill>
        <p:spPr>
          <a:xfrm>
            <a:off x="3340920" y="3879035"/>
            <a:ext cx="5549428" cy="2223902"/>
          </a:xfrm>
          <a:prstGeom prst="rect">
            <a:avLst/>
          </a:prstGeom>
        </p:spPr>
      </p:pic>
      <p:sp>
        <p:nvSpPr>
          <p:cNvPr id="9" name="Elipse 8">
            <a:extLst>
              <a:ext uri="{FF2B5EF4-FFF2-40B4-BE49-F238E27FC236}">
                <a16:creationId xmlns:a16="http://schemas.microsoft.com/office/drawing/2014/main" id="{7C518954-D457-4664-B23C-75B42E8ADA4D}"/>
              </a:ext>
            </a:extLst>
          </p:cNvPr>
          <p:cNvSpPr/>
          <p:nvPr/>
        </p:nvSpPr>
        <p:spPr>
          <a:xfrm>
            <a:off x="7407910" y="4783056"/>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1</a:t>
            </a:r>
          </a:p>
        </p:txBody>
      </p:sp>
      <p:sp>
        <p:nvSpPr>
          <p:cNvPr id="11" name="Elipse 10">
            <a:extLst>
              <a:ext uri="{FF2B5EF4-FFF2-40B4-BE49-F238E27FC236}">
                <a16:creationId xmlns:a16="http://schemas.microsoft.com/office/drawing/2014/main" id="{08D34962-97F7-471C-9546-E32AD6FF72F1}"/>
              </a:ext>
            </a:extLst>
          </p:cNvPr>
          <p:cNvSpPr/>
          <p:nvPr/>
        </p:nvSpPr>
        <p:spPr>
          <a:xfrm>
            <a:off x="4276090" y="5114894"/>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2</a:t>
            </a:r>
          </a:p>
        </p:txBody>
      </p:sp>
      <p:sp>
        <p:nvSpPr>
          <p:cNvPr id="12" name="Elipse 11">
            <a:extLst>
              <a:ext uri="{FF2B5EF4-FFF2-40B4-BE49-F238E27FC236}">
                <a16:creationId xmlns:a16="http://schemas.microsoft.com/office/drawing/2014/main" id="{F7039C3C-08AA-499E-A63B-E808E4A26ED3}"/>
              </a:ext>
            </a:extLst>
          </p:cNvPr>
          <p:cNvSpPr/>
          <p:nvPr/>
        </p:nvSpPr>
        <p:spPr>
          <a:xfrm>
            <a:off x="5214845" y="5109148"/>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3</a:t>
            </a:r>
          </a:p>
        </p:txBody>
      </p:sp>
      <p:sp>
        <p:nvSpPr>
          <p:cNvPr id="14" name="Elipse 13">
            <a:extLst>
              <a:ext uri="{FF2B5EF4-FFF2-40B4-BE49-F238E27FC236}">
                <a16:creationId xmlns:a16="http://schemas.microsoft.com/office/drawing/2014/main" id="{0DDE465F-8B54-4DF2-8C88-4E2297D9EF62}"/>
              </a:ext>
            </a:extLst>
          </p:cNvPr>
          <p:cNvSpPr/>
          <p:nvPr/>
        </p:nvSpPr>
        <p:spPr>
          <a:xfrm>
            <a:off x="7407910" y="5121015"/>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4</a:t>
            </a:r>
          </a:p>
        </p:txBody>
      </p:sp>
      <p:sp>
        <p:nvSpPr>
          <p:cNvPr id="2" name="Marcador de texto 6">
            <a:extLst>
              <a:ext uri="{FF2B5EF4-FFF2-40B4-BE49-F238E27FC236}">
                <a16:creationId xmlns:a16="http://schemas.microsoft.com/office/drawing/2014/main" id="{205BEAB2-1A98-5EC4-7B4E-C7DCEF19477E}"/>
              </a:ext>
            </a:extLst>
          </p:cNvPr>
          <p:cNvSpPr txBox="1">
            <a:spLocks/>
          </p:cNvSpPr>
          <p:nvPr/>
        </p:nvSpPr>
        <p:spPr>
          <a:xfrm>
            <a:off x="5554980" y="356628"/>
            <a:ext cx="4678861" cy="315994"/>
          </a:xfrm>
          <a:prstGeom prst="rect">
            <a:avLst/>
          </a:prstGeom>
          <a:noFill/>
          <a:ln>
            <a:noFill/>
          </a:ln>
        </p:spPr>
        <p:txBody>
          <a:bodyPr spcFirstLastPara="1" wrap="square" lIns="0" tIns="0" rIns="0" bIns="0" anchor="ctr" anchorCtr="0">
            <a:noAutofit/>
          </a:bodyPr>
          <a:lstStyle>
            <a:lvl1pPr marL="50800" indent="0" algn="l" defTabSz="914400" rtl="0" eaLnBrk="1" latinLnBrk="0" hangingPunct="1">
              <a:lnSpc>
                <a:spcPct val="90000"/>
              </a:lnSpc>
              <a:spcBef>
                <a:spcPts val="1000"/>
              </a:spcBef>
              <a:buFontTx/>
              <a:buNone/>
              <a:defRPr lang="es-ES" sz="2400" b="1" kern="1200" dirty="0" smtClean="0">
                <a:solidFill>
                  <a:schemeClr val="bg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GIVE UP</a:t>
            </a:r>
            <a:endParaRPr lang="es-CO" dirty="0"/>
          </a:p>
        </p:txBody>
      </p:sp>
      <p:sp>
        <p:nvSpPr>
          <p:cNvPr id="6" name="Elipse 5">
            <a:extLst>
              <a:ext uri="{FF2B5EF4-FFF2-40B4-BE49-F238E27FC236}">
                <a16:creationId xmlns:a16="http://schemas.microsoft.com/office/drawing/2014/main" id="{4285DAA7-8DAE-365A-B0B6-9D562510FB27}"/>
              </a:ext>
            </a:extLst>
          </p:cNvPr>
          <p:cNvSpPr/>
          <p:nvPr/>
        </p:nvSpPr>
        <p:spPr>
          <a:xfrm>
            <a:off x="5975350" y="5448851"/>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latin typeface="Arial Narrow" panose="020B0606020202030204" pitchFamily="34" charset="0"/>
              </a:rPr>
              <a:t>5</a:t>
            </a:r>
            <a:endParaRPr lang="es-CO" dirty="0">
              <a:latin typeface="Arial Narrow" panose="020B0606020202030204" pitchFamily="34" charset="0"/>
            </a:endParaRPr>
          </a:p>
        </p:txBody>
      </p:sp>
    </p:spTree>
    <p:extLst>
      <p:ext uri="{BB962C8B-B14F-4D97-AF65-F5344CB8AC3E}">
        <p14:creationId xmlns:p14="http://schemas.microsoft.com/office/powerpoint/2010/main" val="1742994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2 Marcador de contenido">
            <a:extLst>
              <a:ext uri="{FF2B5EF4-FFF2-40B4-BE49-F238E27FC236}">
                <a16:creationId xmlns:a16="http://schemas.microsoft.com/office/drawing/2014/main" id="{0CB3CB43-D129-4D02-B69D-83A0EAD3E8AA}"/>
              </a:ext>
            </a:extLst>
          </p:cNvPr>
          <p:cNvSpPr>
            <a:spLocks noGrp="1"/>
          </p:cNvSpPr>
          <p:nvPr>
            <p:ph type="body" idx="1"/>
          </p:nvPr>
        </p:nvSpPr>
        <p:spPr>
          <a:xfrm>
            <a:off x="342807" y="1144779"/>
            <a:ext cx="11506386" cy="5006891"/>
          </a:xfrm>
          <a:prstGeom prst="rect">
            <a:avLst/>
          </a:prstGeom>
        </p:spPr>
        <p:txBody>
          <a:bodyPr>
            <a:normAutofit/>
          </a:bodyPr>
          <a:lstStyle/>
          <a:p>
            <a:pPr marL="0" indent="0">
              <a:lnSpc>
                <a:spcPct val="100000"/>
              </a:lnSpc>
              <a:spcBef>
                <a:spcPct val="20000"/>
              </a:spcBef>
              <a:buNone/>
            </a:pPr>
            <a:r>
              <a:rPr lang="es-CO" b="1" dirty="0">
                <a:solidFill>
                  <a:schemeClr val="tx1">
                    <a:lumMod val="75000"/>
                    <a:lumOff val="25000"/>
                  </a:schemeClr>
                </a:solidFill>
                <a:latin typeface="+mn-lt"/>
              </a:rPr>
              <a:t>Give Up automático – Filtro Give in</a:t>
            </a:r>
          </a:p>
          <a:p>
            <a:pPr marL="0" indent="0">
              <a:lnSpc>
                <a:spcPct val="100000"/>
              </a:lnSpc>
              <a:spcBef>
                <a:spcPct val="20000"/>
              </a:spcBef>
              <a:buNone/>
            </a:pPr>
            <a:endParaRPr lang="es-CO" sz="1200" b="1" dirty="0">
              <a:solidFill>
                <a:schemeClr val="tx1">
                  <a:lumMod val="75000"/>
                  <a:lumOff val="25000"/>
                </a:schemeClr>
              </a:solidFill>
              <a:latin typeface="+mn-lt"/>
            </a:endParaRPr>
          </a:p>
          <a:p>
            <a:pPr marL="0" indent="0">
              <a:lnSpc>
                <a:spcPct val="100000"/>
              </a:lnSpc>
              <a:spcBef>
                <a:spcPct val="20000"/>
              </a:spcBef>
              <a:buNone/>
            </a:pPr>
            <a:r>
              <a:rPr lang="es-CO" sz="1700" dirty="0">
                <a:solidFill>
                  <a:schemeClr val="bg2">
                    <a:lumMod val="25000"/>
                  </a:schemeClr>
                </a:solidFill>
                <a:latin typeface="+mn-lt"/>
              </a:rPr>
              <a:t>1. Ingrese al station por la opción Gestión/Give-Ups/Filtros Give-in </a:t>
            </a:r>
          </a:p>
          <a:p>
            <a:pPr marL="0" indent="0">
              <a:lnSpc>
                <a:spcPct val="100000"/>
              </a:lnSpc>
              <a:spcBef>
                <a:spcPct val="20000"/>
              </a:spcBef>
              <a:buNone/>
            </a:pPr>
            <a:endParaRPr lang="es-CO" sz="1700" b="1" dirty="0">
              <a:solidFill>
                <a:schemeClr val="tx1">
                  <a:lumMod val="75000"/>
                  <a:lumOff val="25000"/>
                </a:schemeClr>
              </a:solidFill>
              <a:latin typeface="+mn-lt"/>
            </a:endParaRPr>
          </a:p>
          <a:p>
            <a:pPr marL="342900" indent="-342900">
              <a:lnSpc>
                <a:spcPct val="100000"/>
              </a:lnSpc>
              <a:spcBef>
                <a:spcPct val="20000"/>
              </a:spcBef>
              <a:buFont typeface="Arial" panose="020B0604020202020204" pitchFamily="34" charset="0"/>
              <a:buChar char="•"/>
            </a:pPr>
            <a:endParaRPr lang="es-CO" sz="1800" b="0" dirty="0"/>
          </a:p>
        </p:txBody>
      </p:sp>
      <p:sp>
        <p:nvSpPr>
          <p:cNvPr id="4" name="Marcador de número de diapositiva 3">
            <a:extLst>
              <a:ext uri="{FF2B5EF4-FFF2-40B4-BE49-F238E27FC236}">
                <a16:creationId xmlns:a16="http://schemas.microsoft.com/office/drawing/2014/main" id="{76256116-1FC6-48F9-AA42-1E81841494D6}"/>
              </a:ext>
            </a:extLst>
          </p:cNvPr>
          <p:cNvSpPr>
            <a:spLocks noGrp="1"/>
          </p:cNvSpPr>
          <p:nvPr>
            <p:ph type="sldNum" idx="4"/>
          </p:nvPr>
        </p:nvSpPr>
        <p:spPr/>
        <p:txBody>
          <a:bodyPr/>
          <a:lstStyle/>
          <a:p>
            <a:fld id="{F2E67AE3-78D1-4B85-B143-99C273AFF6CC}" type="slidenum">
              <a:rPr lang="es-CO" smtClean="0"/>
              <a:t>28</a:t>
            </a:fld>
            <a:endParaRPr lang="es-CO"/>
          </a:p>
        </p:txBody>
      </p:sp>
      <p:sp>
        <p:nvSpPr>
          <p:cNvPr id="5" name="Título 4">
            <a:extLst>
              <a:ext uri="{FF2B5EF4-FFF2-40B4-BE49-F238E27FC236}">
                <a16:creationId xmlns:a16="http://schemas.microsoft.com/office/drawing/2014/main" id="{9A127908-A794-2D49-AF2F-C2194EE6E54B}"/>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pic>
        <p:nvPicPr>
          <p:cNvPr id="3" name="Imagen 2">
            <a:extLst>
              <a:ext uri="{FF2B5EF4-FFF2-40B4-BE49-F238E27FC236}">
                <a16:creationId xmlns:a16="http://schemas.microsoft.com/office/drawing/2014/main" id="{CCBAA8AF-9F93-46B2-A050-1DB4A8318BBA}"/>
              </a:ext>
            </a:extLst>
          </p:cNvPr>
          <p:cNvPicPr>
            <a:picLocks noChangeAspect="1"/>
          </p:cNvPicPr>
          <p:nvPr/>
        </p:nvPicPr>
        <p:blipFill>
          <a:blip r:embed="rId2"/>
          <a:stretch>
            <a:fillRect/>
          </a:stretch>
        </p:blipFill>
        <p:spPr>
          <a:xfrm>
            <a:off x="2788353" y="2323700"/>
            <a:ext cx="6636965" cy="4007871"/>
          </a:xfrm>
          <a:prstGeom prst="rect">
            <a:avLst/>
          </a:prstGeom>
        </p:spPr>
      </p:pic>
      <p:sp>
        <p:nvSpPr>
          <p:cNvPr id="2" name="Marcador de texto 6">
            <a:extLst>
              <a:ext uri="{FF2B5EF4-FFF2-40B4-BE49-F238E27FC236}">
                <a16:creationId xmlns:a16="http://schemas.microsoft.com/office/drawing/2014/main" id="{E1FBAC33-EEC6-72C5-B446-91FFEAE50A1C}"/>
              </a:ext>
            </a:extLst>
          </p:cNvPr>
          <p:cNvSpPr txBox="1">
            <a:spLocks/>
          </p:cNvSpPr>
          <p:nvPr/>
        </p:nvSpPr>
        <p:spPr>
          <a:xfrm>
            <a:off x="5554980" y="356628"/>
            <a:ext cx="4678861" cy="315994"/>
          </a:xfrm>
          <a:prstGeom prst="rect">
            <a:avLst/>
          </a:prstGeom>
          <a:noFill/>
          <a:ln>
            <a:noFill/>
          </a:ln>
        </p:spPr>
        <p:txBody>
          <a:bodyPr spcFirstLastPara="1" wrap="square" lIns="0" tIns="0" rIns="0" bIns="0" anchor="ctr" anchorCtr="0">
            <a:noAutofit/>
          </a:bodyPr>
          <a:lstStyle>
            <a:lvl1pPr marL="50800" indent="0" algn="l" defTabSz="914400" rtl="0" eaLnBrk="1" latinLnBrk="0" hangingPunct="1">
              <a:lnSpc>
                <a:spcPct val="90000"/>
              </a:lnSpc>
              <a:spcBef>
                <a:spcPts val="1000"/>
              </a:spcBef>
              <a:buFontTx/>
              <a:buNone/>
              <a:defRPr lang="es-ES" sz="2400" b="1" kern="1200" dirty="0" smtClean="0">
                <a:solidFill>
                  <a:schemeClr val="bg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GIVE UP</a:t>
            </a:r>
            <a:endParaRPr lang="es-CO" dirty="0"/>
          </a:p>
        </p:txBody>
      </p:sp>
    </p:spTree>
    <p:extLst>
      <p:ext uri="{BB962C8B-B14F-4D97-AF65-F5344CB8AC3E}">
        <p14:creationId xmlns:p14="http://schemas.microsoft.com/office/powerpoint/2010/main" val="3019933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43112A31-8557-4127-9668-384D56CD6B8D}"/>
              </a:ext>
            </a:extLst>
          </p:cNvPr>
          <p:cNvPicPr>
            <a:picLocks noChangeAspect="1"/>
          </p:cNvPicPr>
          <p:nvPr/>
        </p:nvPicPr>
        <p:blipFill>
          <a:blip r:embed="rId2"/>
          <a:stretch>
            <a:fillRect/>
          </a:stretch>
        </p:blipFill>
        <p:spPr>
          <a:xfrm>
            <a:off x="3078481" y="3840844"/>
            <a:ext cx="5709920" cy="2466219"/>
          </a:xfrm>
          <a:prstGeom prst="rect">
            <a:avLst/>
          </a:prstGeom>
        </p:spPr>
      </p:pic>
      <p:sp>
        <p:nvSpPr>
          <p:cNvPr id="9" name="Elipse 8">
            <a:extLst>
              <a:ext uri="{FF2B5EF4-FFF2-40B4-BE49-F238E27FC236}">
                <a16:creationId xmlns:a16="http://schemas.microsoft.com/office/drawing/2014/main" id="{7C518954-D457-4664-B23C-75B42E8ADA4D}"/>
              </a:ext>
            </a:extLst>
          </p:cNvPr>
          <p:cNvSpPr/>
          <p:nvPr/>
        </p:nvSpPr>
        <p:spPr>
          <a:xfrm>
            <a:off x="6324323" y="4946953"/>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t>1</a:t>
            </a:r>
          </a:p>
        </p:txBody>
      </p:sp>
      <p:sp>
        <p:nvSpPr>
          <p:cNvPr id="11" name="Elipse 10">
            <a:extLst>
              <a:ext uri="{FF2B5EF4-FFF2-40B4-BE49-F238E27FC236}">
                <a16:creationId xmlns:a16="http://schemas.microsoft.com/office/drawing/2014/main" id="{08D34962-97F7-471C-9546-E32AD6FF72F1}"/>
              </a:ext>
            </a:extLst>
          </p:cNvPr>
          <p:cNvSpPr/>
          <p:nvPr/>
        </p:nvSpPr>
        <p:spPr>
          <a:xfrm>
            <a:off x="8205523" y="4946953"/>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t>2</a:t>
            </a:r>
          </a:p>
        </p:txBody>
      </p:sp>
      <p:sp>
        <p:nvSpPr>
          <p:cNvPr id="12" name="Elipse 11">
            <a:extLst>
              <a:ext uri="{FF2B5EF4-FFF2-40B4-BE49-F238E27FC236}">
                <a16:creationId xmlns:a16="http://schemas.microsoft.com/office/drawing/2014/main" id="{F7039C3C-08AA-499E-A63B-E808E4A26ED3}"/>
              </a:ext>
            </a:extLst>
          </p:cNvPr>
          <p:cNvSpPr/>
          <p:nvPr/>
        </p:nvSpPr>
        <p:spPr>
          <a:xfrm>
            <a:off x="4948969" y="5331932"/>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t>3</a:t>
            </a:r>
          </a:p>
        </p:txBody>
      </p:sp>
      <p:sp>
        <p:nvSpPr>
          <p:cNvPr id="14" name="Elipse 13">
            <a:extLst>
              <a:ext uri="{FF2B5EF4-FFF2-40B4-BE49-F238E27FC236}">
                <a16:creationId xmlns:a16="http://schemas.microsoft.com/office/drawing/2014/main" id="{0DDE465F-8B54-4DF2-8C88-4E2297D9EF62}"/>
              </a:ext>
            </a:extLst>
          </p:cNvPr>
          <p:cNvSpPr/>
          <p:nvPr/>
        </p:nvSpPr>
        <p:spPr>
          <a:xfrm>
            <a:off x="6324323" y="5360344"/>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t>4</a:t>
            </a:r>
          </a:p>
        </p:txBody>
      </p:sp>
      <p:sp>
        <p:nvSpPr>
          <p:cNvPr id="17" name="2 Marcador de contenido">
            <a:extLst>
              <a:ext uri="{FF2B5EF4-FFF2-40B4-BE49-F238E27FC236}">
                <a16:creationId xmlns:a16="http://schemas.microsoft.com/office/drawing/2014/main" id="{1B16F006-0D3F-4A1F-89B6-1591672812E7}"/>
              </a:ext>
            </a:extLst>
          </p:cNvPr>
          <p:cNvSpPr>
            <a:spLocks noGrp="1"/>
          </p:cNvSpPr>
          <p:nvPr>
            <p:ph type="body" idx="1"/>
          </p:nvPr>
        </p:nvSpPr>
        <p:spPr>
          <a:xfrm>
            <a:off x="342807" y="1044024"/>
            <a:ext cx="11506386" cy="5006891"/>
          </a:xfrm>
          <a:prstGeom prst="rect">
            <a:avLst/>
          </a:prstGeom>
        </p:spPr>
        <p:txBody>
          <a:bodyPr>
            <a:normAutofit/>
          </a:bodyPr>
          <a:lstStyle/>
          <a:p>
            <a:pPr marL="0" indent="0">
              <a:lnSpc>
                <a:spcPct val="100000"/>
              </a:lnSpc>
              <a:spcBef>
                <a:spcPct val="20000"/>
              </a:spcBef>
              <a:buNone/>
            </a:pPr>
            <a:r>
              <a:rPr lang="es-CO" b="1" dirty="0">
                <a:solidFill>
                  <a:schemeClr val="tx1">
                    <a:lumMod val="75000"/>
                    <a:lumOff val="25000"/>
                  </a:schemeClr>
                </a:solidFill>
                <a:latin typeface="+mn-lt"/>
              </a:rPr>
              <a:t>Give Up automático – Filtro Give in</a:t>
            </a:r>
          </a:p>
          <a:p>
            <a:pPr marL="0" indent="0">
              <a:lnSpc>
                <a:spcPct val="100000"/>
              </a:lnSpc>
              <a:spcBef>
                <a:spcPct val="20000"/>
              </a:spcBef>
              <a:buNone/>
            </a:pPr>
            <a:endParaRPr lang="es-CO" sz="1400" b="1" dirty="0">
              <a:solidFill>
                <a:schemeClr val="tx1">
                  <a:lumMod val="75000"/>
                  <a:lumOff val="25000"/>
                </a:schemeClr>
              </a:solidFill>
              <a:latin typeface="+mn-lt"/>
            </a:endParaRPr>
          </a:p>
          <a:p>
            <a:pPr marL="628650" lvl="1" indent="-457200">
              <a:spcBef>
                <a:spcPct val="20000"/>
              </a:spcBef>
              <a:buFont typeface="+mj-lt"/>
              <a:buAutoNum type="arabicPeriod"/>
              <a:tabLst>
                <a:tab pos="630238" algn="l"/>
              </a:tabLst>
            </a:pPr>
            <a:r>
              <a:rPr lang="es-ES" altLang="es-CO" sz="1700" dirty="0">
                <a:solidFill>
                  <a:schemeClr val="bg2">
                    <a:lumMod val="25000"/>
                  </a:schemeClr>
                </a:solidFill>
              </a:rPr>
              <a:t>Seleccione el Miembro del que recibirá el give Out</a:t>
            </a:r>
          </a:p>
          <a:p>
            <a:pPr marL="628650" lvl="1" indent="-457200">
              <a:spcBef>
                <a:spcPct val="20000"/>
              </a:spcBef>
              <a:buFont typeface="+mj-lt"/>
              <a:buAutoNum type="arabicPeriod"/>
              <a:tabLst>
                <a:tab pos="630238" algn="l"/>
              </a:tabLst>
            </a:pPr>
            <a:r>
              <a:rPr lang="es-ES" altLang="es-CO" sz="1700" dirty="0">
                <a:solidFill>
                  <a:schemeClr val="bg2">
                    <a:lumMod val="25000"/>
                  </a:schemeClr>
                </a:solidFill>
              </a:rPr>
              <a:t>Seleccione la referencia creada para recibir el Give out, recuerde que debe ser la misma creada por el Miembro ejecutor del give out.</a:t>
            </a:r>
          </a:p>
          <a:p>
            <a:pPr marL="628650" lvl="1" indent="-457200">
              <a:spcBef>
                <a:spcPct val="20000"/>
              </a:spcBef>
              <a:buFont typeface="+mj-lt"/>
              <a:buAutoNum type="arabicPeriod"/>
              <a:tabLst>
                <a:tab pos="630238" algn="l"/>
              </a:tabLst>
            </a:pPr>
            <a:r>
              <a:rPr lang="es-CO" sz="1700" dirty="0">
                <a:solidFill>
                  <a:schemeClr val="bg2">
                    <a:lumMod val="25000"/>
                  </a:schemeClr>
                </a:solidFill>
              </a:rPr>
              <a:t>Parametrice el Nominal máximo por operación</a:t>
            </a:r>
          </a:p>
          <a:p>
            <a:pPr marL="628650" lvl="1" indent="-457200">
              <a:spcBef>
                <a:spcPct val="20000"/>
              </a:spcBef>
              <a:buFont typeface="+mj-lt"/>
              <a:buAutoNum type="arabicPeriod"/>
              <a:tabLst>
                <a:tab pos="630238" algn="l"/>
              </a:tabLst>
            </a:pPr>
            <a:r>
              <a:rPr lang="es-CO" sz="1700" dirty="0">
                <a:solidFill>
                  <a:schemeClr val="bg2">
                    <a:lumMod val="25000"/>
                  </a:schemeClr>
                </a:solidFill>
              </a:rPr>
              <a:t>Parametrice el Nominal máximo por sesión</a:t>
            </a:r>
          </a:p>
          <a:p>
            <a:pPr marL="628650" lvl="1" indent="-457200">
              <a:spcBef>
                <a:spcPct val="20000"/>
              </a:spcBef>
              <a:buAutoNum type="arabicPeriod"/>
            </a:pPr>
            <a:r>
              <a:rPr lang="es-ES" altLang="es-CO" sz="1700" dirty="0">
                <a:solidFill>
                  <a:schemeClr val="bg2">
                    <a:lumMod val="25000"/>
                  </a:schemeClr>
                </a:solidFill>
              </a:rPr>
              <a:t>De clic en aceptar</a:t>
            </a:r>
          </a:p>
          <a:p>
            <a:pPr marL="0" indent="0">
              <a:lnSpc>
                <a:spcPct val="100000"/>
              </a:lnSpc>
              <a:spcBef>
                <a:spcPct val="20000"/>
              </a:spcBef>
              <a:buNone/>
            </a:pPr>
            <a:endParaRPr lang="es-CO" b="1" dirty="0">
              <a:solidFill>
                <a:schemeClr val="tx1">
                  <a:lumMod val="75000"/>
                  <a:lumOff val="25000"/>
                </a:schemeClr>
              </a:solidFill>
              <a:latin typeface="+mn-lt"/>
            </a:endParaRPr>
          </a:p>
        </p:txBody>
      </p:sp>
      <p:sp>
        <p:nvSpPr>
          <p:cNvPr id="4" name="Marcador de número de diapositiva 3">
            <a:extLst>
              <a:ext uri="{FF2B5EF4-FFF2-40B4-BE49-F238E27FC236}">
                <a16:creationId xmlns:a16="http://schemas.microsoft.com/office/drawing/2014/main" id="{B6B52782-9D3C-4821-BC2E-13D43F461023}"/>
              </a:ext>
            </a:extLst>
          </p:cNvPr>
          <p:cNvSpPr>
            <a:spLocks noGrp="1"/>
          </p:cNvSpPr>
          <p:nvPr>
            <p:ph type="sldNum" idx="4"/>
          </p:nvPr>
        </p:nvSpPr>
        <p:spPr/>
        <p:txBody>
          <a:bodyPr/>
          <a:lstStyle/>
          <a:p>
            <a:fld id="{F2E67AE3-78D1-4B85-B143-99C273AFF6CC}" type="slidenum">
              <a:rPr lang="es-CO" smtClean="0"/>
              <a:t>29</a:t>
            </a:fld>
            <a:endParaRPr lang="es-CO" dirty="0"/>
          </a:p>
        </p:txBody>
      </p:sp>
      <p:sp>
        <p:nvSpPr>
          <p:cNvPr id="3" name="Título 2">
            <a:extLst>
              <a:ext uri="{FF2B5EF4-FFF2-40B4-BE49-F238E27FC236}">
                <a16:creationId xmlns:a16="http://schemas.microsoft.com/office/drawing/2014/main" id="{700CC92F-DD6D-A34C-6A1E-E5977AA0AFA4}"/>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2" name="Marcador de texto 6">
            <a:extLst>
              <a:ext uri="{FF2B5EF4-FFF2-40B4-BE49-F238E27FC236}">
                <a16:creationId xmlns:a16="http://schemas.microsoft.com/office/drawing/2014/main" id="{D9FEC669-6E13-FC12-DD6B-7A4ABA79D076}"/>
              </a:ext>
            </a:extLst>
          </p:cNvPr>
          <p:cNvSpPr txBox="1">
            <a:spLocks/>
          </p:cNvSpPr>
          <p:nvPr/>
        </p:nvSpPr>
        <p:spPr>
          <a:xfrm>
            <a:off x="5554980" y="356628"/>
            <a:ext cx="4678861" cy="315994"/>
          </a:xfrm>
          <a:prstGeom prst="rect">
            <a:avLst/>
          </a:prstGeom>
          <a:noFill/>
          <a:ln>
            <a:noFill/>
          </a:ln>
        </p:spPr>
        <p:txBody>
          <a:bodyPr spcFirstLastPara="1" wrap="square" lIns="0" tIns="0" rIns="0" bIns="0" anchor="ctr" anchorCtr="0">
            <a:noAutofit/>
          </a:bodyPr>
          <a:lstStyle>
            <a:lvl1pPr marL="50800" indent="0" algn="l" defTabSz="914400" rtl="0" eaLnBrk="1" latinLnBrk="0" hangingPunct="1">
              <a:lnSpc>
                <a:spcPct val="90000"/>
              </a:lnSpc>
              <a:spcBef>
                <a:spcPts val="1000"/>
              </a:spcBef>
              <a:buFontTx/>
              <a:buNone/>
              <a:defRPr lang="es-ES" sz="2400" b="1" kern="1200" dirty="0" smtClean="0">
                <a:solidFill>
                  <a:schemeClr val="bg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GIVE UP</a:t>
            </a:r>
            <a:endParaRPr lang="es-CO" dirty="0"/>
          </a:p>
        </p:txBody>
      </p:sp>
      <p:sp>
        <p:nvSpPr>
          <p:cNvPr id="6" name="Elipse 5">
            <a:extLst>
              <a:ext uri="{FF2B5EF4-FFF2-40B4-BE49-F238E27FC236}">
                <a16:creationId xmlns:a16="http://schemas.microsoft.com/office/drawing/2014/main" id="{A3A93023-325B-A0C4-C35D-BC6EDB91F333}"/>
              </a:ext>
            </a:extLst>
          </p:cNvPr>
          <p:cNvSpPr/>
          <p:nvPr/>
        </p:nvSpPr>
        <p:spPr>
          <a:xfrm>
            <a:off x="6707633" y="5614344"/>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t>5</a:t>
            </a:r>
            <a:endParaRPr lang="es-CO" dirty="0"/>
          </a:p>
        </p:txBody>
      </p:sp>
    </p:spTree>
    <p:extLst>
      <p:ext uri="{BB962C8B-B14F-4D97-AF65-F5344CB8AC3E}">
        <p14:creationId xmlns:p14="http://schemas.microsoft.com/office/powerpoint/2010/main" val="306700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2 Marcador de contenido"/>
          <p:cNvSpPr>
            <a:spLocks noGrp="1"/>
          </p:cNvSpPr>
          <p:nvPr>
            <p:ph type="body" idx="1"/>
          </p:nvPr>
        </p:nvSpPr>
        <p:spPr>
          <a:prstGeom prst="rect">
            <a:avLst/>
          </a:prstGeom>
        </p:spPr>
        <p:txBody>
          <a:bodyPr>
            <a:normAutofit/>
          </a:bodyPr>
          <a:lstStyle/>
          <a:p>
            <a:r>
              <a:rPr lang="es-CO" dirty="0"/>
              <a:t>Identificación de los tipos de gestión de las Operaciones Aceptada</a:t>
            </a:r>
          </a:p>
          <a:p>
            <a:pPr lvl="1" algn="just"/>
            <a:r>
              <a:rPr lang="es-CO" b="0" dirty="0"/>
              <a:t>La gestión de operaciones solo está disponible para </a:t>
            </a:r>
            <a:r>
              <a:rPr lang="es-CO" dirty="0"/>
              <a:t>los</a:t>
            </a:r>
            <a:r>
              <a:rPr lang="es-CO" b="0" dirty="0"/>
              <a:t> segmentos de derivados financieros y Renta variable y permite gestionar las operaciones aceptadas desde su origen y de manera completa de acuerdo a su tipo. La gestión de operaciones se identifica de la siguiente forma :</a:t>
            </a:r>
          </a:p>
          <a:p>
            <a:pPr lvl="1" algn="just"/>
            <a:endParaRPr lang="es-CO" b="0" dirty="0"/>
          </a:p>
          <a:p>
            <a:pPr lvl="1" algn="just"/>
            <a:endParaRPr lang="es-CO" sz="800" b="0" dirty="0">
              <a:latin typeface="Arial Narrow" panose="020B0606020202030204" pitchFamily="34" charset="0"/>
              <a:ea typeface="ＭＳ Ｐゴシック" panose="020B0600070205080204" pitchFamily="34" charset="-128"/>
            </a:endParaRPr>
          </a:p>
          <a:p>
            <a:pPr lvl="1" algn="just"/>
            <a:endParaRPr lang="es-CO" sz="800" b="0" dirty="0">
              <a:ea typeface="ＭＳ Ｐゴシック" panose="020B0600070205080204" pitchFamily="34" charset="-128"/>
            </a:endParaRPr>
          </a:p>
          <a:p>
            <a:pPr lvl="1" algn="just"/>
            <a:endParaRPr lang="es-CO" b="0" dirty="0">
              <a:latin typeface="Arial Narrow" panose="020B0606020202030204" pitchFamily="34" charset="0"/>
              <a:ea typeface="ＭＳ Ｐゴシック" panose="020B0600070205080204" pitchFamily="34" charset="-128"/>
            </a:endParaRPr>
          </a:p>
          <a:p>
            <a:pPr lvl="1" algn="just"/>
            <a:endParaRPr lang="es-CO" b="0" dirty="0">
              <a:ea typeface="ＭＳ Ｐゴシック" panose="020B0600070205080204" pitchFamily="34" charset="-128"/>
            </a:endParaRPr>
          </a:p>
          <a:p>
            <a:pPr lvl="1" algn="just"/>
            <a:endParaRPr lang="es-CO" b="0" dirty="0">
              <a:ea typeface="ＭＳ Ｐゴシック" panose="020B0600070205080204" pitchFamily="34" charset="-128"/>
            </a:endParaRPr>
          </a:p>
          <a:p>
            <a:pPr lvl="1" algn="just"/>
            <a:endParaRPr lang="es-CO" b="0" dirty="0">
              <a:ea typeface="ＭＳ Ｐゴシック" panose="020B0600070205080204" pitchFamily="34" charset="-128"/>
            </a:endParaRPr>
          </a:p>
          <a:p>
            <a:pPr lvl="1" algn="just"/>
            <a:endParaRPr lang="es-CO" b="0" dirty="0">
              <a:ea typeface="ＭＳ Ｐゴシック" panose="020B0600070205080204" pitchFamily="34" charset="-128"/>
            </a:endParaRPr>
          </a:p>
          <a:p>
            <a:pPr lvl="1" algn="just"/>
            <a:endParaRPr lang="es-CO" b="0" dirty="0"/>
          </a:p>
          <a:p>
            <a:pPr lvl="1" algn="just"/>
            <a:r>
              <a:rPr lang="es-CO" b="0" dirty="0"/>
              <a:t>La Gestión de operaciones realizada de T+1 en adelante tiene una tarifa asignada de acuerdo al Artículo 1.10.1.1. Tarifas por los servicios del Sistema de la Cámara.  </a:t>
            </a:r>
          </a:p>
          <a:p>
            <a:pPr lvl="1" algn="just"/>
            <a:endParaRPr lang="es-ES_tradnl" dirty="0">
              <a:latin typeface="Arial Narrow" panose="020B0606020202030204" pitchFamily="34" charset="0"/>
              <a:ea typeface="ＭＳ Ｐゴシック" panose="020B0600070205080204" pitchFamily="34" charset="-128"/>
            </a:endParaRPr>
          </a:p>
        </p:txBody>
      </p:sp>
      <p:sp>
        <p:nvSpPr>
          <p:cNvPr id="5" name="Título 4">
            <a:extLst>
              <a:ext uri="{FF2B5EF4-FFF2-40B4-BE49-F238E27FC236}">
                <a16:creationId xmlns:a16="http://schemas.microsoft.com/office/drawing/2014/main" id="{9528F388-F27B-CC46-44D0-6FD94D9DBB6E}"/>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solidFill>
                <a:schemeClr val="tx2"/>
              </a:solidFill>
            </a:endParaRPr>
          </a:p>
        </p:txBody>
      </p:sp>
      <p:sp>
        <p:nvSpPr>
          <p:cNvPr id="6" name="Marcador de texto 5">
            <a:extLst>
              <a:ext uri="{FF2B5EF4-FFF2-40B4-BE49-F238E27FC236}">
                <a16:creationId xmlns:a16="http://schemas.microsoft.com/office/drawing/2014/main" id="{D53AAF74-C4C0-75A6-E298-5BFE91F4E432}"/>
              </a:ext>
            </a:extLst>
          </p:cNvPr>
          <p:cNvSpPr>
            <a:spLocks noGrp="1"/>
          </p:cNvSpPr>
          <p:nvPr>
            <p:ph type="body" sz="quarter" idx="10"/>
          </p:nvPr>
        </p:nvSpPr>
        <p:spPr/>
        <p:txBody>
          <a:bodyPr/>
          <a:lstStyle/>
          <a:p>
            <a:r>
              <a:rPr lang="es-MX" dirty="0"/>
              <a:t>TIPO DE GESTIÓN </a:t>
            </a:r>
            <a:endParaRPr lang="es-CO" dirty="0"/>
          </a:p>
        </p:txBody>
      </p:sp>
      <p:graphicFrame>
        <p:nvGraphicFramePr>
          <p:cNvPr id="4" name="Tabla 3">
            <a:extLst>
              <a:ext uri="{FF2B5EF4-FFF2-40B4-BE49-F238E27FC236}">
                <a16:creationId xmlns:a16="http://schemas.microsoft.com/office/drawing/2014/main" id="{6A03E400-A20C-B791-AD54-091B167AC954}"/>
              </a:ext>
            </a:extLst>
          </p:cNvPr>
          <p:cNvGraphicFramePr>
            <a:graphicFrameLocks noGrp="1"/>
          </p:cNvGraphicFramePr>
          <p:nvPr>
            <p:extLst>
              <p:ext uri="{D42A27DB-BD31-4B8C-83A1-F6EECF244321}">
                <p14:modId xmlns:p14="http://schemas.microsoft.com/office/powerpoint/2010/main" val="488143329"/>
              </p:ext>
            </p:extLst>
          </p:nvPr>
        </p:nvGraphicFramePr>
        <p:xfrm>
          <a:off x="1942393" y="2931595"/>
          <a:ext cx="8540319" cy="2247900"/>
        </p:xfrm>
        <a:graphic>
          <a:graphicData uri="http://schemas.openxmlformats.org/drawingml/2006/table">
            <a:tbl>
              <a:tblPr/>
              <a:tblGrid>
                <a:gridCol w="2846773">
                  <a:extLst>
                    <a:ext uri="{9D8B030D-6E8A-4147-A177-3AD203B41FA5}">
                      <a16:colId xmlns:a16="http://schemas.microsoft.com/office/drawing/2014/main" val="3091631521"/>
                    </a:ext>
                  </a:extLst>
                </a:gridCol>
                <a:gridCol w="2320032">
                  <a:extLst>
                    <a:ext uri="{9D8B030D-6E8A-4147-A177-3AD203B41FA5}">
                      <a16:colId xmlns:a16="http://schemas.microsoft.com/office/drawing/2014/main" val="643284439"/>
                    </a:ext>
                  </a:extLst>
                </a:gridCol>
                <a:gridCol w="3373514">
                  <a:extLst>
                    <a:ext uri="{9D8B030D-6E8A-4147-A177-3AD203B41FA5}">
                      <a16:colId xmlns:a16="http://schemas.microsoft.com/office/drawing/2014/main" val="1424019367"/>
                    </a:ext>
                  </a:extLst>
                </a:gridCol>
              </a:tblGrid>
              <a:tr h="349026">
                <a:tc>
                  <a:txBody>
                    <a:bodyPr/>
                    <a:lstStyle/>
                    <a:p>
                      <a:pPr algn="ctr" fontAlgn="base"/>
                      <a:r>
                        <a:rPr lang="es-CO" sz="1600" b="1" cap="all" dirty="0">
                          <a:solidFill>
                            <a:srgbClr val="FFFFFF"/>
                          </a:solidFill>
                          <a:effectLst/>
                          <a:latin typeface="Arial Narrow" panose="020B0606020202030204" pitchFamily="34" charset="0"/>
                        </a:rPr>
                        <a:t>TIPO DE GESTIÓN</a:t>
                      </a:r>
                    </a:p>
                  </a:txBody>
                  <a:tcPr marL="142875" marR="142875" marT="142875" marB="142875" anchor="ctr">
                    <a:lnL>
                      <a:noFill/>
                    </a:lnL>
                    <a:lnR>
                      <a:noFill/>
                    </a:lnR>
                    <a:lnT>
                      <a:noFill/>
                    </a:lnT>
                    <a:lnB w="9525" cap="flat" cmpd="sng" algn="ctr">
                      <a:solidFill>
                        <a:srgbClr val="C06DF9"/>
                      </a:solidFill>
                      <a:prstDash val="solid"/>
                      <a:round/>
                      <a:headEnd type="none" w="med" len="med"/>
                      <a:tailEnd type="none" w="med" len="med"/>
                    </a:lnB>
                    <a:solidFill>
                      <a:srgbClr val="2BC0EC"/>
                    </a:solidFill>
                  </a:tcPr>
                </a:tc>
                <a:tc>
                  <a:txBody>
                    <a:bodyPr/>
                    <a:lstStyle/>
                    <a:p>
                      <a:pPr algn="ctr" fontAlgn="base"/>
                      <a:r>
                        <a:rPr lang="es-CO" sz="1600" b="1" cap="all" dirty="0">
                          <a:solidFill>
                            <a:srgbClr val="FFFFFF"/>
                          </a:solidFill>
                          <a:effectLst/>
                          <a:latin typeface="Arial Narrow" panose="020B0606020202030204" pitchFamily="34" charset="0"/>
                        </a:rPr>
                        <a:t>IDENTIFICACIÓN</a:t>
                      </a:r>
                    </a:p>
                  </a:txBody>
                  <a:tcPr marL="142875" marR="142875" marT="142875" marB="142875" anchor="ctr">
                    <a:lnL>
                      <a:noFill/>
                    </a:lnL>
                    <a:lnR>
                      <a:noFill/>
                    </a:lnR>
                    <a:lnT>
                      <a:noFill/>
                    </a:lnT>
                    <a:lnB w="9525" cap="flat" cmpd="sng" algn="ctr">
                      <a:solidFill>
                        <a:srgbClr val="A0D068"/>
                      </a:solidFill>
                      <a:prstDash val="solid"/>
                      <a:round/>
                      <a:headEnd type="none" w="med" len="med"/>
                      <a:tailEnd type="none" w="med" len="med"/>
                    </a:lnB>
                    <a:solidFill>
                      <a:srgbClr val="2BC0EC"/>
                    </a:solidFill>
                  </a:tcPr>
                </a:tc>
                <a:tc>
                  <a:txBody>
                    <a:bodyPr/>
                    <a:lstStyle/>
                    <a:p>
                      <a:pPr algn="ctr" fontAlgn="base"/>
                      <a:r>
                        <a:rPr lang="es-MX" sz="1600" b="1" cap="all" dirty="0">
                          <a:solidFill>
                            <a:srgbClr val="FFFFFF"/>
                          </a:solidFill>
                          <a:effectLst/>
                          <a:latin typeface="Arial Narrow" panose="020B0606020202030204" pitchFamily="34" charset="0"/>
                        </a:rPr>
                        <a:t>Segmento PERMITIDO</a:t>
                      </a:r>
                      <a:endParaRPr lang="es-CO" sz="1600" b="1" cap="all" dirty="0">
                        <a:solidFill>
                          <a:srgbClr val="FFFFFF"/>
                        </a:solidFill>
                        <a:effectLst/>
                        <a:latin typeface="Arial Narrow" panose="020B0606020202030204" pitchFamily="34" charset="0"/>
                      </a:endParaRPr>
                    </a:p>
                  </a:txBody>
                  <a:tcPr marL="142875" marR="142875" marT="142875" marB="142875" anchor="ctr">
                    <a:lnL>
                      <a:noFill/>
                    </a:lnL>
                    <a:lnR>
                      <a:noFill/>
                    </a:lnR>
                    <a:lnT>
                      <a:noFill/>
                    </a:lnT>
                    <a:lnB w="9525" cap="flat" cmpd="sng" algn="ctr">
                      <a:solidFill>
                        <a:srgbClr val="A0D068"/>
                      </a:solidFill>
                      <a:prstDash val="solid"/>
                      <a:round/>
                      <a:headEnd type="none" w="med" len="med"/>
                      <a:tailEnd type="none" w="med" len="med"/>
                    </a:lnB>
                    <a:solidFill>
                      <a:srgbClr val="2BC0EC"/>
                    </a:solidFill>
                  </a:tcPr>
                </a:tc>
                <a:extLst>
                  <a:ext uri="{0D108BD9-81ED-4DB2-BD59-A6C34878D82A}">
                    <a16:rowId xmlns:a16="http://schemas.microsoft.com/office/drawing/2014/main" val="3770253272"/>
                  </a:ext>
                </a:extLst>
              </a:tr>
              <a:tr h="323916">
                <a:tc>
                  <a:txBody>
                    <a:bodyPr/>
                    <a:lstStyle/>
                    <a:p>
                      <a:pPr algn="ctr" fontAlgn="base"/>
                      <a:r>
                        <a:rPr lang="es-CO" sz="1600" dirty="0">
                          <a:effectLst/>
                          <a:latin typeface="+mn-lt"/>
                        </a:rPr>
                        <a:t>Asignación</a:t>
                      </a:r>
                    </a:p>
                  </a:txBody>
                  <a:tcPr marL="142875" marR="142875" marT="123825" marB="123825" anchor="ctr">
                    <a:lnL>
                      <a:noFill/>
                    </a:lnL>
                    <a:lnR>
                      <a:noFill/>
                    </a:lnR>
                    <a:lnT w="9525" cap="flat" cmpd="sng" algn="ctr">
                      <a:solidFill>
                        <a:srgbClr val="C06DF9"/>
                      </a:solidFill>
                      <a:prstDash val="solid"/>
                      <a:round/>
                      <a:headEnd type="none" w="med" len="med"/>
                      <a:tailEnd type="none" w="med" len="med"/>
                    </a:lnT>
                    <a:lnB w="9525" cap="flat" cmpd="sng" algn="ctr">
                      <a:solidFill>
                        <a:srgbClr val="C05F68"/>
                      </a:solidFill>
                      <a:prstDash val="solid"/>
                      <a:round/>
                      <a:headEnd type="none" w="med" len="med"/>
                      <a:tailEnd type="none" w="med" len="med"/>
                    </a:lnB>
                  </a:tcPr>
                </a:tc>
                <a:tc>
                  <a:txBody>
                    <a:bodyPr/>
                    <a:lstStyle/>
                    <a:p>
                      <a:pPr algn="ctr" fontAlgn="base"/>
                      <a:r>
                        <a:rPr lang="es-CO" sz="1600" dirty="0">
                          <a:effectLst/>
                          <a:latin typeface="+mn-lt"/>
                        </a:rPr>
                        <a:t>D</a:t>
                      </a:r>
                    </a:p>
                  </a:txBody>
                  <a:tcPr marL="142875" marR="142875" marT="123825" marB="123825" anchor="ctr">
                    <a:lnL>
                      <a:noFill/>
                    </a:lnL>
                    <a:lnR>
                      <a:noFill/>
                    </a:lnR>
                    <a:lnT w="9525" cap="flat" cmpd="sng" algn="ctr">
                      <a:solidFill>
                        <a:srgbClr val="A0D068"/>
                      </a:solidFill>
                      <a:prstDash val="solid"/>
                      <a:round/>
                      <a:headEnd type="none" w="med" len="med"/>
                      <a:tailEnd type="none" w="med" len="med"/>
                    </a:lnT>
                    <a:lnB w="9525" cap="flat" cmpd="sng" algn="ctr">
                      <a:solidFill>
                        <a:srgbClr val="D0C168"/>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s-MX" sz="1600" dirty="0">
                          <a:latin typeface="+mn-lt"/>
                        </a:rPr>
                        <a:t>Derivados Financieros</a:t>
                      </a:r>
                      <a:endParaRPr lang="es-CO" sz="1600" dirty="0">
                        <a:effectLst/>
                        <a:latin typeface="+mn-lt"/>
                      </a:endParaRPr>
                    </a:p>
                  </a:txBody>
                  <a:tcPr marL="142875" marR="142875" marT="123825" marB="123825" anchor="ctr">
                    <a:lnL>
                      <a:noFill/>
                    </a:lnL>
                    <a:lnR>
                      <a:noFill/>
                    </a:lnR>
                    <a:lnT w="9525" cap="flat" cmpd="sng" algn="ctr">
                      <a:solidFill>
                        <a:srgbClr val="A0D068"/>
                      </a:solidFill>
                      <a:prstDash val="solid"/>
                      <a:round/>
                      <a:headEnd type="none" w="med" len="med"/>
                      <a:tailEnd type="none" w="med" len="med"/>
                    </a:lnT>
                    <a:lnB w="9525" cap="flat" cmpd="sng" algn="ctr">
                      <a:solidFill>
                        <a:srgbClr val="D0C168"/>
                      </a:solidFill>
                      <a:prstDash val="solid"/>
                      <a:round/>
                      <a:headEnd type="none" w="med" len="med"/>
                      <a:tailEnd type="none" w="med" len="med"/>
                    </a:lnB>
                  </a:tcPr>
                </a:tc>
                <a:extLst>
                  <a:ext uri="{0D108BD9-81ED-4DB2-BD59-A6C34878D82A}">
                    <a16:rowId xmlns:a16="http://schemas.microsoft.com/office/drawing/2014/main" val="2656388429"/>
                  </a:ext>
                </a:extLst>
              </a:tr>
              <a:tr h="323916">
                <a:tc>
                  <a:txBody>
                    <a:bodyPr/>
                    <a:lstStyle/>
                    <a:p>
                      <a:pPr algn="ctr" fontAlgn="base"/>
                      <a:r>
                        <a:rPr lang="es-CO" sz="1600" dirty="0">
                          <a:effectLst/>
                          <a:latin typeface="+mn-lt"/>
                        </a:rPr>
                        <a:t>Traspaso de operaciones</a:t>
                      </a:r>
                    </a:p>
                  </a:txBody>
                  <a:tcPr marL="142875" marR="142875" marT="123825" marB="123825" anchor="ctr">
                    <a:lnL>
                      <a:noFill/>
                    </a:lnL>
                    <a:lnR>
                      <a:noFill/>
                    </a:lnR>
                    <a:lnT w="9525" cap="flat" cmpd="sng" algn="ctr">
                      <a:solidFill>
                        <a:srgbClr val="C05F68"/>
                      </a:solidFill>
                      <a:prstDash val="solid"/>
                      <a:round/>
                      <a:headEnd type="none" w="med" len="med"/>
                      <a:tailEnd type="none" w="med" len="med"/>
                    </a:lnT>
                    <a:lnB w="9525" cap="flat" cmpd="sng" algn="ctr">
                      <a:solidFill>
                        <a:srgbClr val="E03F68"/>
                      </a:solidFill>
                      <a:prstDash val="solid"/>
                      <a:round/>
                      <a:headEnd type="none" w="med" len="med"/>
                      <a:tailEnd type="none" w="med" len="med"/>
                    </a:lnB>
                  </a:tcPr>
                </a:tc>
                <a:tc>
                  <a:txBody>
                    <a:bodyPr/>
                    <a:lstStyle/>
                    <a:p>
                      <a:pPr algn="ctr" fontAlgn="base"/>
                      <a:r>
                        <a:rPr lang="es-CO" sz="1600" dirty="0">
                          <a:effectLst/>
                          <a:latin typeface="+mn-lt"/>
                        </a:rPr>
                        <a:t>T</a:t>
                      </a:r>
                    </a:p>
                  </a:txBody>
                  <a:tcPr marL="142875" marR="142875" marT="123825" marB="123825" anchor="ctr">
                    <a:lnL>
                      <a:noFill/>
                    </a:lnL>
                    <a:lnR>
                      <a:noFill/>
                    </a:lnR>
                    <a:lnT w="9525" cap="flat" cmpd="sng" algn="ctr">
                      <a:solidFill>
                        <a:srgbClr val="D0C168"/>
                      </a:solidFill>
                      <a:prstDash val="solid"/>
                      <a:round/>
                      <a:headEnd type="none" w="med" len="med"/>
                      <a:tailEnd type="none" w="med" len="med"/>
                    </a:lnT>
                    <a:lnB w="9525" cap="flat" cmpd="sng" algn="ctr">
                      <a:solidFill>
                        <a:srgbClr val="705E68"/>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s-MX" sz="1600" dirty="0">
                          <a:latin typeface="+mn-lt"/>
                        </a:rPr>
                        <a:t>Derivados Financieros</a:t>
                      </a:r>
                      <a:endParaRPr lang="es-CO" sz="1600" dirty="0">
                        <a:effectLst/>
                        <a:latin typeface="+mn-lt"/>
                      </a:endParaRPr>
                    </a:p>
                  </a:txBody>
                  <a:tcPr marL="142875" marR="142875" marT="123825" marB="123825" anchor="ctr">
                    <a:lnL>
                      <a:noFill/>
                    </a:lnL>
                    <a:lnR>
                      <a:noFill/>
                    </a:lnR>
                    <a:lnT w="9525" cap="flat" cmpd="sng" algn="ctr">
                      <a:solidFill>
                        <a:srgbClr val="D0C168"/>
                      </a:solidFill>
                      <a:prstDash val="solid"/>
                      <a:round/>
                      <a:headEnd type="none" w="med" len="med"/>
                      <a:tailEnd type="none" w="med" len="med"/>
                    </a:lnT>
                    <a:lnB w="9525" cap="flat" cmpd="sng" algn="ctr">
                      <a:solidFill>
                        <a:srgbClr val="705E68"/>
                      </a:solidFill>
                      <a:prstDash val="solid"/>
                      <a:round/>
                      <a:headEnd type="none" w="med" len="med"/>
                      <a:tailEnd type="none" w="med" len="med"/>
                    </a:lnB>
                  </a:tcPr>
                </a:tc>
                <a:extLst>
                  <a:ext uri="{0D108BD9-81ED-4DB2-BD59-A6C34878D82A}">
                    <a16:rowId xmlns:a16="http://schemas.microsoft.com/office/drawing/2014/main" val="3911388528"/>
                  </a:ext>
                </a:extLst>
              </a:tr>
              <a:tr h="645322">
                <a:tc>
                  <a:txBody>
                    <a:bodyPr/>
                    <a:lstStyle/>
                    <a:p>
                      <a:pPr algn="ctr" fontAlgn="base"/>
                      <a:r>
                        <a:rPr lang="es-CO" sz="1600" dirty="0">
                          <a:effectLst/>
                          <a:latin typeface="+mn-lt"/>
                        </a:rPr>
                        <a:t>Give up</a:t>
                      </a:r>
                    </a:p>
                  </a:txBody>
                  <a:tcPr marL="142875" marR="142875" marT="123825" marB="123825" anchor="ctr">
                    <a:lnL>
                      <a:noFill/>
                    </a:lnL>
                    <a:lnR>
                      <a:noFill/>
                    </a:lnR>
                    <a:lnT w="9525" cap="flat" cmpd="sng" algn="ctr">
                      <a:solidFill>
                        <a:srgbClr val="E03F68"/>
                      </a:solidFill>
                      <a:prstDash val="solid"/>
                      <a:round/>
                      <a:headEnd type="none" w="med" len="med"/>
                      <a:tailEnd type="none" w="med" len="med"/>
                    </a:lnT>
                    <a:lnB w="9525" cap="flat" cmpd="sng" algn="ctr">
                      <a:solidFill>
                        <a:srgbClr val="B00B18"/>
                      </a:solidFill>
                      <a:prstDash val="solid"/>
                      <a:round/>
                      <a:headEnd type="none" w="med" len="med"/>
                      <a:tailEnd type="none" w="med" len="med"/>
                    </a:lnB>
                  </a:tcPr>
                </a:tc>
                <a:tc>
                  <a:txBody>
                    <a:bodyPr/>
                    <a:lstStyle/>
                    <a:p>
                      <a:pPr algn="ctr" fontAlgn="base"/>
                      <a:r>
                        <a:rPr lang="es-CO" sz="1600" dirty="0">
                          <a:effectLst/>
                          <a:latin typeface="+mn-lt"/>
                        </a:rPr>
                        <a:t>G</a:t>
                      </a:r>
                    </a:p>
                  </a:txBody>
                  <a:tcPr marL="142875" marR="142875" marT="123825" marB="123825" anchor="ctr">
                    <a:lnL>
                      <a:noFill/>
                    </a:lnL>
                    <a:lnR>
                      <a:noFill/>
                    </a:lnR>
                    <a:lnT w="9525" cap="flat" cmpd="sng" algn="ctr">
                      <a:solidFill>
                        <a:srgbClr val="705E68"/>
                      </a:solidFill>
                      <a:prstDash val="solid"/>
                      <a:round/>
                      <a:headEnd type="none" w="med" len="med"/>
                      <a:tailEnd type="none" w="med" len="med"/>
                    </a:lnT>
                    <a:lnB w="9525" cap="flat" cmpd="sng" algn="ctr">
                      <a:solidFill>
                        <a:srgbClr val="10AB18"/>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s-MX" sz="1600" dirty="0">
                          <a:latin typeface="+mn-lt"/>
                        </a:rPr>
                        <a:t>Derivados Financieros y Contado de Renta Variable</a:t>
                      </a:r>
                      <a:endParaRPr lang="es-CO" sz="1600" dirty="0">
                        <a:effectLst/>
                        <a:latin typeface="+mn-lt"/>
                      </a:endParaRPr>
                    </a:p>
                  </a:txBody>
                  <a:tcPr marL="142875" marR="142875" marT="123825" marB="123825" anchor="ctr">
                    <a:lnL>
                      <a:noFill/>
                    </a:lnL>
                    <a:lnR>
                      <a:noFill/>
                    </a:lnR>
                    <a:lnT w="9525" cap="flat" cmpd="sng" algn="ctr">
                      <a:solidFill>
                        <a:srgbClr val="705E68"/>
                      </a:solidFill>
                      <a:prstDash val="solid"/>
                      <a:round/>
                      <a:headEnd type="none" w="med" len="med"/>
                      <a:tailEnd type="none" w="med" len="med"/>
                    </a:lnT>
                    <a:lnB w="9525" cap="flat" cmpd="sng" algn="ctr">
                      <a:solidFill>
                        <a:srgbClr val="10AB18"/>
                      </a:solidFill>
                      <a:prstDash val="solid"/>
                      <a:round/>
                      <a:headEnd type="none" w="med" len="med"/>
                      <a:tailEnd type="none" w="med" len="med"/>
                    </a:lnB>
                  </a:tcPr>
                </a:tc>
                <a:extLst>
                  <a:ext uri="{0D108BD9-81ED-4DB2-BD59-A6C34878D82A}">
                    <a16:rowId xmlns:a16="http://schemas.microsoft.com/office/drawing/2014/main" val="587102475"/>
                  </a:ext>
                </a:extLst>
              </a:tr>
            </a:tbl>
          </a:graphicData>
        </a:graphic>
      </p:graphicFrame>
    </p:spTree>
    <p:extLst>
      <p:ext uri="{BB962C8B-B14F-4D97-AF65-F5344CB8AC3E}">
        <p14:creationId xmlns:p14="http://schemas.microsoft.com/office/powerpoint/2010/main" val="2531371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F1C09A5-CBE5-4FCC-B0D2-1E0E53F8384B}"/>
              </a:ext>
            </a:extLst>
          </p:cNvPr>
          <p:cNvPicPr>
            <a:picLocks noChangeAspect="1"/>
          </p:cNvPicPr>
          <p:nvPr/>
        </p:nvPicPr>
        <p:blipFill>
          <a:blip r:embed="rId2"/>
          <a:stretch>
            <a:fillRect/>
          </a:stretch>
        </p:blipFill>
        <p:spPr>
          <a:xfrm>
            <a:off x="2952493" y="2652349"/>
            <a:ext cx="6358387" cy="3848063"/>
          </a:xfrm>
          <a:prstGeom prst="rect">
            <a:avLst/>
          </a:prstGeom>
        </p:spPr>
      </p:pic>
      <p:sp>
        <p:nvSpPr>
          <p:cNvPr id="15" name="2 Marcador de contenido">
            <a:extLst>
              <a:ext uri="{FF2B5EF4-FFF2-40B4-BE49-F238E27FC236}">
                <a16:creationId xmlns:a16="http://schemas.microsoft.com/office/drawing/2014/main" id="{DBDE45D7-3C21-48BF-BD5E-68A6B7AB8785}"/>
              </a:ext>
            </a:extLst>
          </p:cNvPr>
          <p:cNvSpPr>
            <a:spLocks noGrp="1"/>
          </p:cNvSpPr>
          <p:nvPr>
            <p:ph type="body" idx="1"/>
          </p:nvPr>
        </p:nvSpPr>
        <p:spPr>
          <a:xfrm>
            <a:off x="378494" y="1055656"/>
            <a:ext cx="11506386" cy="2851326"/>
          </a:xfrm>
          <a:prstGeom prst="rect">
            <a:avLst/>
          </a:prstGeom>
        </p:spPr>
        <p:txBody>
          <a:bodyPr>
            <a:normAutofit/>
          </a:bodyPr>
          <a:lstStyle/>
          <a:p>
            <a:pPr marL="0" indent="0">
              <a:lnSpc>
                <a:spcPct val="100000"/>
              </a:lnSpc>
              <a:spcBef>
                <a:spcPct val="20000"/>
              </a:spcBef>
              <a:buNone/>
            </a:pPr>
            <a:r>
              <a:rPr lang="es-CO" b="1" dirty="0">
                <a:solidFill>
                  <a:schemeClr val="tx1">
                    <a:lumMod val="75000"/>
                    <a:lumOff val="25000"/>
                  </a:schemeClr>
                </a:solidFill>
                <a:latin typeface="+mn-lt"/>
              </a:rPr>
              <a:t>Give Up automático – Filtro Give in Miembros no liquidadores</a:t>
            </a:r>
          </a:p>
          <a:p>
            <a:pPr marL="0" indent="0">
              <a:lnSpc>
                <a:spcPct val="100000"/>
              </a:lnSpc>
              <a:spcBef>
                <a:spcPct val="20000"/>
              </a:spcBef>
              <a:buNone/>
            </a:pPr>
            <a:endParaRPr lang="es-CO" sz="1100" b="1" dirty="0">
              <a:solidFill>
                <a:schemeClr val="tx1">
                  <a:lumMod val="75000"/>
                  <a:lumOff val="25000"/>
                </a:schemeClr>
              </a:solidFill>
              <a:latin typeface="+mn-lt"/>
            </a:endParaRPr>
          </a:p>
          <a:p>
            <a:pPr marL="0" indent="0">
              <a:lnSpc>
                <a:spcPct val="100000"/>
              </a:lnSpc>
              <a:spcBef>
                <a:spcPct val="20000"/>
              </a:spcBef>
              <a:buNone/>
            </a:pPr>
            <a:r>
              <a:rPr lang="es-CO" sz="1700" dirty="0">
                <a:solidFill>
                  <a:schemeClr val="bg2">
                    <a:lumMod val="25000"/>
                  </a:schemeClr>
                </a:solidFill>
              </a:rPr>
              <a:t>1. En caso de ser un Give Up que recibirá un Miembro no liquidador, el Miembro liquidador de la entidad, también debe crear los filtros por la opción Give-Ups/Gestión de Give-in del compensador.</a:t>
            </a:r>
          </a:p>
          <a:p>
            <a:pPr marL="0" indent="0">
              <a:lnSpc>
                <a:spcPct val="100000"/>
              </a:lnSpc>
              <a:spcBef>
                <a:spcPct val="20000"/>
              </a:spcBef>
              <a:buNone/>
            </a:pPr>
            <a:endParaRPr lang="es-CO" b="1" dirty="0">
              <a:solidFill>
                <a:schemeClr val="tx1">
                  <a:lumMod val="75000"/>
                  <a:lumOff val="25000"/>
                </a:schemeClr>
              </a:solidFill>
              <a:latin typeface="+mn-lt"/>
            </a:endParaRPr>
          </a:p>
          <a:p>
            <a:pPr marL="342900" indent="-342900">
              <a:lnSpc>
                <a:spcPct val="100000"/>
              </a:lnSpc>
              <a:spcBef>
                <a:spcPct val="20000"/>
              </a:spcBef>
              <a:buFont typeface="Arial" panose="020B0604020202020204" pitchFamily="34" charset="0"/>
              <a:buChar char="•"/>
            </a:pPr>
            <a:endParaRPr lang="es-CO" sz="1800" b="0" dirty="0">
              <a:latin typeface="+mn-lt"/>
            </a:endParaRPr>
          </a:p>
        </p:txBody>
      </p:sp>
      <p:sp>
        <p:nvSpPr>
          <p:cNvPr id="6" name="Marcador de número de diapositiva 5">
            <a:extLst>
              <a:ext uri="{FF2B5EF4-FFF2-40B4-BE49-F238E27FC236}">
                <a16:creationId xmlns:a16="http://schemas.microsoft.com/office/drawing/2014/main" id="{3CD79406-B212-4DAC-8093-056F19E30276}"/>
              </a:ext>
            </a:extLst>
          </p:cNvPr>
          <p:cNvSpPr>
            <a:spLocks noGrp="1"/>
          </p:cNvSpPr>
          <p:nvPr>
            <p:ph type="sldNum" idx="4"/>
          </p:nvPr>
        </p:nvSpPr>
        <p:spPr/>
        <p:txBody>
          <a:bodyPr/>
          <a:lstStyle/>
          <a:p>
            <a:fld id="{F2E67AE3-78D1-4B85-B143-99C273AFF6CC}" type="slidenum">
              <a:rPr lang="es-CO" smtClean="0">
                <a:latin typeface="+mn-lt"/>
              </a:rPr>
              <a:t>30</a:t>
            </a:fld>
            <a:endParaRPr lang="es-CO">
              <a:latin typeface="+mn-lt"/>
            </a:endParaRPr>
          </a:p>
        </p:txBody>
      </p:sp>
      <p:sp>
        <p:nvSpPr>
          <p:cNvPr id="4" name="Título 3">
            <a:extLst>
              <a:ext uri="{FF2B5EF4-FFF2-40B4-BE49-F238E27FC236}">
                <a16:creationId xmlns:a16="http://schemas.microsoft.com/office/drawing/2014/main" id="{EFCB1038-5C3F-4F7F-3F77-DFBF04A81542}"/>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3" name="Marcador de texto 6">
            <a:extLst>
              <a:ext uri="{FF2B5EF4-FFF2-40B4-BE49-F238E27FC236}">
                <a16:creationId xmlns:a16="http://schemas.microsoft.com/office/drawing/2014/main" id="{9A58E535-5FCC-1AF8-BAE9-B171EBE55EC8}"/>
              </a:ext>
            </a:extLst>
          </p:cNvPr>
          <p:cNvSpPr txBox="1">
            <a:spLocks/>
          </p:cNvSpPr>
          <p:nvPr/>
        </p:nvSpPr>
        <p:spPr>
          <a:xfrm>
            <a:off x="5554980" y="356628"/>
            <a:ext cx="4678861" cy="315994"/>
          </a:xfrm>
          <a:prstGeom prst="rect">
            <a:avLst/>
          </a:prstGeom>
          <a:noFill/>
          <a:ln>
            <a:noFill/>
          </a:ln>
        </p:spPr>
        <p:txBody>
          <a:bodyPr spcFirstLastPara="1" wrap="square" lIns="0" tIns="0" rIns="0" bIns="0" anchor="ctr" anchorCtr="0">
            <a:noAutofit/>
          </a:bodyPr>
          <a:lstStyle>
            <a:lvl1pPr marL="50800" indent="0" algn="l" defTabSz="914400" rtl="0" eaLnBrk="1" latinLnBrk="0" hangingPunct="1">
              <a:lnSpc>
                <a:spcPct val="90000"/>
              </a:lnSpc>
              <a:spcBef>
                <a:spcPts val="1000"/>
              </a:spcBef>
              <a:buFontTx/>
              <a:buNone/>
              <a:defRPr lang="es-ES" sz="2400" b="1" kern="1200" dirty="0" smtClean="0">
                <a:solidFill>
                  <a:schemeClr val="bg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GIVE UP</a:t>
            </a:r>
            <a:endParaRPr lang="es-CO" dirty="0"/>
          </a:p>
        </p:txBody>
      </p:sp>
    </p:spTree>
    <p:extLst>
      <p:ext uri="{BB962C8B-B14F-4D97-AF65-F5344CB8AC3E}">
        <p14:creationId xmlns:p14="http://schemas.microsoft.com/office/powerpoint/2010/main" val="3131171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9549D6F7-5EB6-42EB-B4B1-97F48EA66047}"/>
              </a:ext>
            </a:extLst>
          </p:cNvPr>
          <p:cNvPicPr>
            <a:picLocks noChangeAspect="1"/>
          </p:cNvPicPr>
          <p:nvPr/>
        </p:nvPicPr>
        <p:blipFill>
          <a:blip r:embed="rId2"/>
          <a:stretch>
            <a:fillRect/>
          </a:stretch>
        </p:blipFill>
        <p:spPr>
          <a:xfrm>
            <a:off x="2474185" y="3838123"/>
            <a:ext cx="5963920" cy="2397865"/>
          </a:xfrm>
          <a:prstGeom prst="rect">
            <a:avLst/>
          </a:prstGeom>
        </p:spPr>
      </p:pic>
      <p:sp>
        <p:nvSpPr>
          <p:cNvPr id="9" name="Elipse 8">
            <a:extLst>
              <a:ext uri="{FF2B5EF4-FFF2-40B4-BE49-F238E27FC236}">
                <a16:creationId xmlns:a16="http://schemas.microsoft.com/office/drawing/2014/main" id="{7C518954-D457-4664-B23C-75B42E8ADA4D}"/>
              </a:ext>
            </a:extLst>
          </p:cNvPr>
          <p:cNvSpPr/>
          <p:nvPr/>
        </p:nvSpPr>
        <p:spPr>
          <a:xfrm>
            <a:off x="6263363" y="4910055"/>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t>1</a:t>
            </a:r>
          </a:p>
        </p:txBody>
      </p:sp>
      <p:sp>
        <p:nvSpPr>
          <p:cNvPr id="11" name="Elipse 10">
            <a:extLst>
              <a:ext uri="{FF2B5EF4-FFF2-40B4-BE49-F238E27FC236}">
                <a16:creationId xmlns:a16="http://schemas.microsoft.com/office/drawing/2014/main" id="{08D34962-97F7-471C-9546-E32AD6FF72F1}"/>
              </a:ext>
            </a:extLst>
          </p:cNvPr>
          <p:cNvSpPr/>
          <p:nvPr/>
        </p:nvSpPr>
        <p:spPr>
          <a:xfrm>
            <a:off x="4370295" y="5289030"/>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t>2</a:t>
            </a:r>
          </a:p>
        </p:txBody>
      </p:sp>
      <p:sp>
        <p:nvSpPr>
          <p:cNvPr id="12" name="Elipse 11">
            <a:extLst>
              <a:ext uri="{FF2B5EF4-FFF2-40B4-BE49-F238E27FC236}">
                <a16:creationId xmlns:a16="http://schemas.microsoft.com/office/drawing/2014/main" id="{F7039C3C-08AA-499E-A63B-E808E4A26ED3}"/>
              </a:ext>
            </a:extLst>
          </p:cNvPr>
          <p:cNvSpPr/>
          <p:nvPr/>
        </p:nvSpPr>
        <p:spPr>
          <a:xfrm>
            <a:off x="5310007" y="5284700"/>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t>3</a:t>
            </a:r>
          </a:p>
        </p:txBody>
      </p:sp>
      <p:sp>
        <p:nvSpPr>
          <p:cNvPr id="14" name="Elipse 13">
            <a:extLst>
              <a:ext uri="{FF2B5EF4-FFF2-40B4-BE49-F238E27FC236}">
                <a16:creationId xmlns:a16="http://schemas.microsoft.com/office/drawing/2014/main" id="{0DDE465F-8B54-4DF2-8C88-4E2297D9EF62}"/>
              </a:ext>
            </a:extLst>
          </p:cNvPr>
          <p:cNvSpPr/>
          <p:nvPr/>
        </p:nvSpPr>
        <p:spPr>
          <a:xfrm>
            <a:off x="6297439" y="5284700"/>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t>4</a:t>
            </a:r>
          </a:p>
        </p:txBody>
      </p:sp>
      <p:sp>
        <p:nvSpPr>
          <p:cNvPr id="16" name="2 Marcador de contenido">
            <a:extLst>
              <a:ext uri="{FF2B5EF4-FFF2-40B4-BE49-F238E27FC236}">
                <a16:creationId xmlns:a16="http://schemas.microsoft.com/office/drawing/2014/main" id="{B99D1759-A696-49C4-BD8F-E1D17A1C472F}"/>
              </a:ext>
            </a:extLst>
          </p:cNvPr>
          <p:cNvSpPr>
            <a:spLocks noGrp="1"/>
          </p:cNvSpPr>
          <p:nvPr>
            <p:ph type="body" idx="1"/>
          </p:nvPr>
        </p:nvSpPr>
        <p:spPr>
          <a:prstGeom prst="rect">
            <a:avLst/>
          </a:prstGeom>
        </p:spPr>
        <p:txBody>
          <a:bodyPr>
            <a:normAutofit/>
          </a:bodyPr>
          <a:lstStyle/>
          <a:p>
            <a:pPr marL="0" indent="0">
              <a:lnSpc>
                <a:spcPct val="100000"/>
              </a:lnSpc>
              <a:spcBef>
                <a:spcPct val="20000"/>
              </a:spcBef>
              <a:buNone/>
            </a:pPr>
            <a:r>
              <a:rPr lang="es-CO" b="1" dirty="0">
                <a:solidFill>
                  <a:schemeClr val="tx1">
                    <a:lumMod val="75000"/>
                    <a:lumOff val="25000"/>
                  </a:schemeClr>
                </a:solidFill>
                <a:latin typeface="+mn-lt"/>
              </a:rPr>
              <a:t>Give Up automático – Filtro Give in Miembros no liquidadores</a:t>
            </a:r>
          </a:p>
          <a:p>
            <a:pPr marL="342900">
              <a:lnSpc>
                <a:spcPct val="100000"/>
              </a:lnSpc>
              <a:spcBef>
                <a:spcPct val="20000"/>
              </a:spcBef>
            </a:pPr>
            <a:endParaRPr lang="es-CO" sz="1800" b="1" dirty="0">
              <a:solidFill>
                <a:schemeClr val="tx1">
                  <a:lumMod val="75000"/>
                  <a:lumOff val="25000"/>
                </a:schemeClr>
              </a:solidFill>
              <a:latin typeface="+mn-lt"/>
            </a:endParaRPr>
          </a:p>
          <a:p>
            <a:pPr marL="628650" lvl="1" indent="-457200">
              <a:spcBef>
                <a:spcPct val="20000"/>
              </a:spcBef>
              <a:buFont typeface="+mj-lt"/>
              <a:buAutoNum type="arabicPeriod"/>
              <a:tabLst>
                <a:tab pos="630238" algn="l"/>
              </a:tabLst>
            </a:pPr>
            <a:r>
              <a:rPr lang="es-ES" altLang="es-CO" sz="1700" dirty="0">
                <a:solidFill>
                  <a:schemeClr val="bg2">
                    <a:lumMod val="25000"/>
                  </a:schemeClr>
                </a:solidFill>
              </a:rPr>
              <a:t>Seleccione el Miembro no liquidador que recibirá la operación</a:t>
            </a:r>
          </a:p>
          <a:p>
            <a:pPr marL="628650" lvl="1" indent="-457200">
              <a:spcBef>
                <a:spcPct val="20000"/>
              </a:spcBef>
              <a:buFont typeface="+mj-lt"/>
              <a:buAutoNum type="arabicPeriod"/>
              <a:tabLst>
                <a:tab pos="630238" algn="l"/>
              </a:tabLst>
            </a:pPr>
            <a:r>
              <a:rPr lang="es-ES" altLang="es-CO" sz="1700" dirty="0">
                <a:solidFill>
                  <a:schemeClr val="bg2">
                    <a:lumMod val="25000"/>
                  </a:schemeClr>
                </a:solidFill>
              </a:rPr>
              <a:t>Seleccione la cuenta que recibirá la(s) operación(es) </a:t>
            </a:r>
          </a:p>
          <a:p>
            <a:pPr marL="628650" lvl="1" indent="-457200">
              <a:spcBef>
                <a:spcPct val="20000"/>
              </a:spcBef>
              <a:buFont typeface="+mj-lt"/>
              <a:buAutoNum type="arabicPeriod"/>
              <a:tabLst>
                <a:tab pos="630238" algn="l"/>
              </a:tabLst>
            </a:pPr>
            <a:r>
              <a:rPr lang="es-CO" sz="1700" dirty="0">
                <a:solidFill>
                  <a:schemeClr val="bg2">
                    <a:lumMod val="25000"/>
                  </a:schemeClr>
                </a:solidFill>
              </a:rPr>
              <a:t>Parametrice el Nominal máximo por operación</a:t>
            </a:r>
          </a:p>
          <a:p>
            <a:pPr marL="628650" lvl="1" indent="-457200">
              <a:spcBef>
                <a:spcPct val="20000"/>
              </a:spcBef>
              <a:buFont typeface="+mj-lt"/>
              <a:buAutoNum type="arabicPeriod"/>
              <a:tabLst>
                <a:tab pos="630238" algn="l"/>
              </a:tabLst>
            </a:pPr>
            <a:r>
              <a:rPr lang="es-CO" sz="1700" dirty="0">
                <a:solidFill>
                  <a:schemeClr val="bg2">
                    <a:lumMod val="25000"/>
                  </a:schemeClr>
                </a:solidFill>
              </a:rPr>
              <a:t>Parametrice el Nominal máximo por sesión</a:t>
            </a:r>
          </a:p>
          <a:p>
            <a:pPr marL="628650" lvl="1" indent="-457200">
              <a:spcBef>
                <a:spcPct val="20000"/>
              </a:spcBef>
              <a:buAutoNum type="arabicPeriod"/>
            </a:pPr>
            <a:r>
              <a:rPr lang="es-ES" altLang="es-CO" sz="1700" dirty="0">
                <a:solidFill>
                  <a:schemeClr val="bg2">
                    <a:lumMod val="25000"/>
                  </a:schemeClr>
                </a:solidFill>
              </a:rPr>
              <a:t>De clic en aceptar</a:t>
            </a:r>
          </a:p>
          <a:p>
            <a:pPr marL="342900">
              <a:lnSpc>
                <a:spcPct val="100000"/>
              </a:lnSpc>
              <a:spcBef>
                <a:spcPct val="20000"/>
              </a:spcBef>
            </a:pPr>
            <a:endParaRPr lang="es-CO" sz="1800" b="1" dirty="0">
              <a:solidFill>
                <a:schemeClr val="tx1">
                  <a:lumMod val="75000"/>
                  <a:lumOff val="25000"/>
                </a:schemeClr>
              </a:solidFill>
              <a:latin typeface="+mn-lt"/>
            </a:endParaRPr>
          </a:p>
          <a:p>
            <a:pPr marL="342900" indent="-342900">
              <a:lnSpc>
                <a:spcPct val="100000"/>
              </a:lnSpc>
              <a:spcBef>
                <a:spcPct val="20000"/>
              </a:spcBef>
              <a:buFont typeface="Arial" panose="020B0604020202020204" pitchFamily="34" charset="0"/>
              <a:buChar char="•"/>
            </a:pPr>
            <a:endParaRPr lang="es-CO" sz="1800" b="0" dirty="0">
              <a:latin typeface="+mn-lt"/>
            </a:endParaRPr>
          </a:p>
        </p:txBody>
      </p:sp>
      <p:sp>
        <p:nvSpPr>
          <p:cNvPr id="4" name="Marcador de número de diapositiva 3">
            <a:extLst>
              <a:ext uri="{FF2B5EF4-FFF2-40B4-BE49-F238E27FC236}">
                <a16:creationId xmlns:a16="http://schemas.microsoft.com/office/drawing/2014/main" id="{9B9EC18A-26C2-4CC0-A48D-DF785BF3E4D7}"/>
              </a:ext>
            </a:extLst>
          </p:cNvPr>
          <p:cNvSpPr>
            <a:spLocks noGrp="1"/>
          </p:cNvSpPr>
          <p:nvPr>
            <p:ph type="sldNum" idx="4"/>
          </p:nvPr>
        </p:nvSpPr>
        <p:spPr/>
        <p:txBody>
          <a:bodyPr/>
          <a:lstStyle/>
          <a:p>
            <a:fld id="{F2E67AE3-78D1-4B85-B143-99C273AFF6CC}" type="slidenum">
              <a:rPr lang="es-CO" smtClean="0">
                <a:latin typeface="+mn-lt"/>
              </a:rPr>
              <a:t>31</a:t>
            </a:fld>
            <a:endParaRPr lang="es-CO">
              <a:latin typeface="+mn-lt"/>
            </a:endParaRPr>
          </a:p>
        </p:txBody>
      </p:sp>
      <p:sp>
        <p:nvSpPr>
          <p:cNvPr id="3" name="Título 2">
            <a:extLst>
              <a:ext uri="{FF2B5EF4-FFF2-40B4-BE49-F238E27FC236}">
                <a16:creationId xmlns:a16="http://schemas.microsoft.com/office/drawing/2014/main" id="{BB6406F7-25D8-A6E1-1DF6-552154D83C9B}"/>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2" name="Marcador de texto 6">
            <a:extLst>
              <a:ext uri="{FF2B5EF4-FFF2-40B4-BE49-F238E27FC236}">
                <a16:creationId xmlns:a16="http://schemas.microsoft.com/office/drawing/2014/main" id="{77A95D5E-1892-6C23-C44D-2010939CA738}"/>
              </a:ext>
            </a:extLst>
          </p:cNvPr>
          <p:cNvSpPr txBox="1">
            <a:spLocks/>
          </p:cNvSpPr>
          <p:nvPr/>
        </p:nvSpPr>
        <p:spPr>
          <a:xfrm>
            <a:off x="5554980" y="356628"/>
            <a:ext cx="4678861" cy="315994"/>
          </a:xfrm>
          <a:prstGeom prst="rect">
            <a:avLst/>
          </a:prstGeom>
          <a:noFill/>
          <a:ln>
            <a:noFill/>
          </a:ln>
        </p:spPr>
        <p:txBody>
          <a:bodyPr spcFirstLastPara="1" wrap="square" lIns="0" tIns="0" rIns="0" bIns="0" anchor="ctr" anchorCtr="0">
            <a:noAutofit/>
          </a:bodyPr>
          <a:lstStyle>
            <a:lvl1pPr marL="50800" indent="0" algn="l" defTabSz="914400" rtl="0" eaLnBrk="1" latinLnBrk="0" hangingPunct="1">
              <a:lnSpc>
                <a:spcPct val="90000"/>
              </a:lnSpc>
              <a:spcBef>
                <a:spcPts val="1000"/>
              </a:spcBef>
              <a:buFontTx/>
              <a:buNone/>
              <a:defRPr lang="es-ES" sz="2400" b="1" kern="1200" dirty="0" smtClean="0">
                <a:solidFill>
                  <a:schemeClr val="bg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GIVE UP</a:t>
            </a:r>
            <a:endParaRPr lang="es-CO" dirty="0"/>
          </a:p>
        </p:txBody>
      </p:sp>
    </p:spTree>
    <p:extLst>
      <p:ext uri="{BB962C8B-B14F-4D97-AF65-F5344CB8AC3E}">
        <p14:creationId xmlns:p14="http://schemas.microsoft.com/office/powerpoint/2010/main" val="877611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41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prstGeom prst="rect">
            <a:avLst/>
          </a:prstGeom>
        </p:spPr>
        <p:txBody>
          <a:bodyPr>
            <a:normAutofit/>
          </a:bodyPr>
          <a:lstStyle/>
          <a:p>
            <a:pPr>
              <a:buFont typeface="Calibri" panose="020F0502020204030204" pitchFamily="34" charset="0"/>
              <a:buAutoNum type="romanUcPeriod"/>
            </a:pPr>
            <a:r>
              <a:rPr lang="es-CO" dirty="0">
                <a:solidFill>
                  <a:schemeClr val="bg1">
                    <a:lumMod val="85000"/>
                  </a:schemeClr>
                </a:solidFill>
              </a:rPr>
              <a:t>Identificación de los tipos de gestión de Operaciones</a:t>
            </a:r>
            <a:endParaRPr lang="es-CO" altLang="es-CO" dirty="0">
              <a:solidFill>
                <a:schemeClr val="bg1">
                  <a:lumMod val="85000"/>
                </a:schemeClr>
              </a:solidFill>
            </a:endParaRPr>
          </a:p>
          <a:p>
            <a:pPr>
              <a:buFont typeface="Calibri" panose="020F0502020204030204" pitchFamily="34" charset="0"/>
              <a:buAutoNum type="romanUcPeriod"/>
            </a:pPr>
            <a:r>
              <a:rPr lang="es-CO" dirty="0"/>
              <a:t>Asignación de Operaciones</a:t>
            </a:r>
          </a:p>
          <a:p>
            <a:pPr>
              <a:buFont typeface="Calibri" panose="020F0502020204030204" pitchFamily="34" charset="0"/>
              <a:buAutoNum type="romanUcPeriod"/>
            </a:pPr>
            <a:r>
              <a:rPr lang="es-CO" dirty="0">
                <a:solidFill>
                  <a:schemeClr val="bg1">
                    <a:lumMod val="85000"/>
                  </a:schemeClr>
                </a:solidFill>
              </a:rPr>
              <a:t>Traspaso de Operaciones</a:t>
            </a:r>
          </a:p>
          <a:p>
            <a:pPr>
              <a:buFont typeface="Calibri" panose="020F0502020204030204" pitchFamily="34" charset="0"/>
              <a:buAutoNum type="romanUcPeriod"/>
            </a:pPr>
            <a:r>
              <a:rPr lang="es-CO" altLang="es-CO" dirty="0">
                <a:solidFill>
                  <a:schemeClr val="bg1">
                    <a:lumMod val="85000"/>
                  </a:schemeClr>
                </a:solidFill>
              </a:rPr>
              <a:t>Give Up</a:t>
            </a:r>
            <a:endParaRPr lang="es-CO" dirty="0">
              <a:solidFill>
                <a:schemeClr val="bg1">
                  <a:lumMod val="85000"/>
                </a:schemeClr>
              </a:solidFill>
            </a:endParaRPr>
          </a:p>
          <a:p>
            <a:pPr marL="0" indent="0">
              <a:buNone/>
              <a:defRPr/>
            </a:pPr>
            <a:endParaRPr lang="es-CO" dirty="0"/>
          </a:p>
          <a:p>
            <a:pPr>
              <a:buFont typeface="Calibri" panose="020F0502020204030204" pitchFamily="34" charset="0"/>
              <a:buAutoNum type="romanUcPeriod"/>
            </a:pPr>
            <a:endParaRPr lang="es-CO" altLang="es-CO" sz="2200" dirty="0">
              <a:ea typeface="ＭＳ Ｐゴシック" panose="020B0600070205080204" pitchFamily="34" charset="-128"/>
            </a:endParaRPr>
          </a:p>
        </p:txBody>
      </p:sp>
      <p:sp>
        <p:nvSpPr>
          <p:cNvPr id="2" name="Marcador de número de diapositiva 1">
            <a:extLst>
              <a:ext uri="{FF2B5EF4-FFF2-40B4-BE49-F238E27FC236}">
                <a16:creationId xmlns:a16="http://schemas.microsoft.com/office/drawing/2014/main" id="{4C86BF7F-A724-4137-BAB7-B65973B600EB}"/>
              </a:ext>
            </a:extLst>
          </p:cNvPr>
          <p:cNvSpPr>
            <a:spLocks noGrp="1"/>
          </p:cNvSpPr>
          <p:nvPr>
            <p:ph type="sldNum" idx="4"/>
          </p:nvPr>
        </p:nvSpPr>
        <p:spPr/>
        <p:txBody>
          <a:bodyPr/>
          <a:lstStyle/>
          <a:p>
            <a:fld id="{F2E67AE3-78D1-4B85-B143-99C273AFF6CC}" type="slidenum">
              <a:rPr lang="es-CO" smtClean="0"/>
              <a:t>4</a:t>
            </a:fld>
            <a:endParaRPr lang="es-CO"/>
          </a:p>
        </p:txBody>
      </p:sp>
      <p:sp>
        <p:nvSpPr>
          <p:cNvPr id="3" name="Marcador de texto 2">
            <a:extLst>
              <a:ext uri="{FF2B5EF4-FFF2-40B4-BE49-F238E27FC236}">
                <a16:creationId xmlns:a16="http://schemas.microsoft.com/office/drawing/2014/main" id="{5C00EB19-6B61-E5D5-A93C-A54A175F837B}"/>
              </a:ext>
            </a:extLst>
          </p:cNvPr>
          <p:cNvSpPr>
            <a:spLocks noGrp="1"/>
          </p:cNvSpPr>
          <p:nvPr>
            <p:ph type="body" sz="quarter" idx="10"/>
          </p:nvPr>
        </p:nvSpPr>
        <p:spPr/>
        <p:txBody>
          <a:bodyPr/>
          <a:lstStyle/>
          <a:p>
            <a:endParaRPr lang="es-CO"/>
          </a:p>
        </p:txBody>
      </p:sp>
      <p:sp>
        <p:nvSpPr>
          <p:cNvPr id="5" name="Título 4">
            <a:extLst>
              <a:ext uri="{FF2B5EF4-FFF2-40B4-BE49-F238E27FC236}">
                <a16:creationId xmlns:a16="http://schemas.microsoft.com/office/drawing/2014/main" id="{F575D549-A69A-DB8C-81AA-6677F3AFBB2B}"/>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pic>
        <p:nvPicPr>
          <p:cNvPr id="6" name="Carrera 22 17 2">
            <a:hlinkClick r:id="" action="ppaction://media"/>
            <a:extLst>
              <a:ext uri="{FF2B5EF4-FFF2-40B4-BE49-F238E27FC236}">
                <a16:creationId xmlns:a16="http://schemas.microsoft.com/office/drawing/2014/main" id="{DF329B60-4D04-EA0B-EBF3-6095E7592D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99752" y="6137975"/>
            <a:ext cx="406400" cy="406400"/>
          </a:xfrm>
          <a:prstGeom prst="rect">
            <a:avLst/>
          </a:prstGeom>
        </p:spPr>
      </p:pic>
    </p:spTree>
    <p:extLst>
      <p:ext uri="{BB962C8B-B14F-4D97-AF65-F5344CB8AC3E}">
        <p14:creationId xmlns:p14="http://schemas.microsoft.com/office/powerpoint/2010/main" val="172513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2 Marcador de contenido"/>
          <p:cNvSpPr>
            <a:spLocks noGrp="1"/>
          </p:cNvSpPr>
          <p:nvPr>
            <p:ph type="body" idx="1"/>
          </p:nvPr>
        </p:nvSpPr>
        <p:spPr>
          <a:xfrm>
            <a:off x="344347" y="1172366"/>
            <a:ext cx="11506386" cy="5006891"/>
          </a:xfrm>
          <a:prstGeom prst="rect">
            <a:avLst/>
          </a:prstGeom>
        </p:spPr>
        <p:txBody>
          <a:bodyPr/>
          <a:lstStyle/>
          <a:p>
            <a:pPr marL="355600" lvl="1" indent="0" algn="just">
              <a:spcBef>
                <a:spcPct val="20000"/>
              </a:spcBef>
              <a:buNone/>
            </a:pPr>
            <a:r>
              <a:rPr lang="es-CO" sz="2400" dirty="0">
                <a:solidFill>
                  <a:schemeClr val="bg2">
                    <a:lumMod val="25000"/>
                  </a:schemeClr>
                </a:solidFill>
                <a:latin typeface="Nunito Light (Cuerpo)"/>
              </a:rPr>
              <a:t>Consiste en la asignación que deben realizar los Miembros, de las Operaciones Aceptadas desde la Cuenta Diaria a las Cuentas del tercero definitivas. Si dicha Asignación no ha sido efectuada al cierre de sesión de gestión de operaciones, todas las posiciones pendientes se asignarán a la Cuenta Residual del Miembro de forma automática</a:t>
            </a:r>
            <a:endParaRPr lang="es-ES_tradnl" sz="2400" dirty="0">
              <a:solidFill>
                <a:schemeClr val="bg2">
                  <a:lumMod val="25000"/>
                </a:schemeClr>
              </a:solidFill>
              <a:latin typeface="Nunito Light (Cuerpo)"/>
            </a:endParaRPr>
          </a:p>
        </p:txBody>
      </p:sp>
      <p:sp>
        <p:nvSpPr>
          <p:cNvPr id="3" name="Título 2">
            <a:extLst>
              <a:ext uri="{FF2B5EF4-FFF2-40B4-BE49-F238E27FC236}">
                <a16:creationId xmlns:a16="http://schemas.microsoft.com/office/drawing/2014/main" id="{8AD8B293-6D2C-E879-F7A9-88C58BC6E335}"/>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4" name="Marcador de texto 3">
            <a:extLst>
              <a:ext uri="{FF2B5EF4-FFF2-40B4-BE49-F238E27FC236}">
                <a16:creationId xmlns:a16="http://schemas.microsoft.com/office/drawing/2014/main" id="{1E6694D9-CFAD-C500-2DCD-782DDA3411A3}"/>
              </a:ext>
            </a:extLst>
          </p:cNvPr>
          <p:cNvSpPr>
            <a:spLocks noGrp="1"/>
          </p:cNvSpPr>
          <p:nvPr>
            <p:ph type="body" sz="quarter" idx="10"/>
          </p:nvPr>
        </p:nvSpPr>
        <p:spPr/>
        <p:txBody>
          <a:bodyPr/>
          <a:lstStyle/>
          <a:p>
            <a:r>
              <a:rPr lang="es-CO" dirty="0"/>
              <a:t>ASIGNACIÓN DE OPERACIONES</a:t>
            </a:r>
          </a:p>
        </p:txBody>
      </p:sp>
      <p:sp>
        <p:nvSpPr>
          <p:cNvPr id="6" name="Rectangle 58"/>
          <p:cNvSpPr>
            <a:spLocks noChangeArrowheads="1"/>
          </p:cNvSpPr>
          <p:nvPr/>
        </p:nvSpPr>
        <p:spPr bwMode="auto">
          <a:xfrm>
            <a:off x="6891338" y="5512577"/>
            <a:ext cx="1136650" cy="504198"/>
          </a:xfrm>
          <a:prstGeom prst="rect">
            <a:avLst/>
          </a:prstGeom>
          <a:solidFill>
            <a:schemeClr val="bg1"/>
          </a:solidFill>
          <a:ln w="28575">
            <a:solidFill>
              <a:srgbClr val="7030A0"/>
            </a:solidFill>
            <a:miter lim="800000"/>
            <a:headEnd/>
            <a:tailEnd/>
          </a:ln>
        </p:spPr>
        <p:txBody>
          <a:bodyPr wrap="none" anchor="ctr"/>
          <a:lstStyle>
            <a:lvl1pPr>
              <a:spcBef>
                <a:spcPct val="20000"/>
              </a:spcBef>
              <a:buFont typeface="Arial" panose="020B0604020202020204" pitchFamily="34" charset="0"/>
              <a:buChar char="•"/>
              <a:defRPr sz="2400" b="1" i="1">
                <a:solidFill>
                  <a:srgbClr val="BE0E32"/>
                </a:solidFill>
                <a:latin typeface="Arial Narrow" panose="020B0606020202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200" b="1">
                <a:solidFill>
                  <a:srgbClr val="595959"/>
                </a:solidFill>
                <a:latin typeface="Arial Narrow" panose="020B0606020202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9pPr>
          </a:lstStyle>
          <a:p>
            <a:pPr algn="ctr" eaLnBrk="1" hangingPunct="1">
              <a:spcBef>
                <a:spcPct val="0"/>
              </a:spcBef>
              <a:buFontTx/>
              <a:buNone/>
            </a:pPr>
            <a:r>
              <a:rPr lang="es-CO" sz="1200" i="0" dirty="0">
                <a:solidFill>
                  <a:srgbClr val="7030A0"/>
                </a:solidFill>
                <a:cs typeface="Arial" panose="020B0604020202020204" pitchFamily="34" charset="0"/>
              </a:rPr>
              <a:t>Cuenta Diaria </a:t>
            </a:r>
          </a:p>
          <a:p>
            <a:pPr algn="ctr" eaLnBrk="1" hangingPunct="1">
              <a:spcBef>
                <a:spcPct val="0"/>
              </a:spcBef>
              <a:buFontTx/>
              <a:buNone/>
            </a:pPr>
            <a:r>
              <a:rPr lang="es-CO" sz="1200" i="0" dirty="0">
                <a:solidFill>
                  <a:srgbClr val="7030A0"/>
                </a:solidFill>
                <a:cs typeface="Arial" panose="020B0604020202020204" pitchFamily="34" charset="0"/>
              </a:rPr>
              <a:t>00D01</a:t>
            </a:r>
          </a:p>
        </p:txBody>
      </p:sp>
      <p:sp>
        <p:nvSpPr>
          <p:cNvPr id="8" name="Rectangle 60"/>
          <p:cNvSpPr>
            <a:spLocks noChangeArrowheads="1"/>
          </p:cNvSpPr>
          <p:nvPr/>
        </p:nvSpPr>
        <p:spPr bwMode="auto">
          <a:xfrm>
            <a:off x="2684203" y="5247815"/>
            <a:ext cx="1152525" cy="430240"/>
          </a:xfrm>
          <a:prstGeom prst="rect">
            <a:avLst/>
          </a:prstGeom>
          <a:solidFill>
            <a:schemeClr val="bg1"/>
          </a:solidFill>
          <a:ln w="28575">
            <a:solidFill>
              <a:srgbClr val="008000"/>
            </a:solidFill>
            <a:miter lim="800000"/>
            <a:headEnd/>
            <a:tailEnd/>
          </a:ln>
        </p:spPr>
        <p:txBody>
          <a:bodyPr wrap="none" anchor="ctr"/>
          <a:lstStyle>
            <a:lvl1pPr>
              <a:spcBef>
                <a:spcPct val="20000"/>
              </a:spcBef>
              <a:buFont typeface="Arial" panose="020B0604020202020204" pitchFamily="34" charset="0"/>
              <a:buChar char="•"/>
              <a:defRPr sz="2400" b="1" i="1">
                <a:solidFill>
                  <a:srgbClr val="BE0E32"/>
                </a:solidFill>
                <a:latin typeface="Arial Narrow" panose="020B0606020202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200" b="1">
                <a:solidFill>
                  <a:srgbClr val="595959"/>
                </a:solidFill>
                <a:latin typeface="Arial Narrow" panose="020B0606020202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9pPr>
          </a:lstStyle>
          <a:p>
            <a:pPr algn="ctr" eaLnBrk="1" hangingPunct="1">
              <a:spcBef>
                <a:spcPct val="0"/>
              </a:spcBef>
              <a:buFontTx/>
              <a:buNone/>
            </a:pPr>
            <a:r>
              <a:rPr lang="es-CO" sz="1200" i="0" dirty="0">
                <a:solidFill>
                  <a:srgbClr val="008000"/>
                </a:solidFill>
                <a:cs typeface="Arial" panose="020B0604020202020204" pitchFamily="34" charset="0"/>
              </a:rPr>
              <a:t>Cuenta Propia</a:t>
            </a:r>
          </a:p>
          <a:p>
            <a:pPr algn="ctr" eaLnBrk="1" hangingPunct="1">
              <a:spcBef>
                <a:spcPct val="0"/>
              </a:spcBef>
              <a:buFontTx/>
              <a:buNone/>
            </a:pPr>
            <a:r>
              <a:rPr lang="es-CO" sz="1200" i="0" dirty="0">
                <a:solidFill>
                  <a:srgbClr val="008000"/>
                </a:solidFill>
                <a:cs typeface="Arial" panose="020B0604020202020204" pitchFamily="34" charset="0"/>
              </a:rPr>
              <a:t>P0101</a:t>
            </a:r>
          </a:p>
        </p:txBody>
      </p:sp>
      <p:sp>
        <p:nvSpPr>
          <p:cNvPr id="9" name="Rectangle 61"/>
          <p:cNvSpPr>
            <a:spLocks noChangeArrowheads="1"/>
          </p:cNvSpPr>
          <p:nvPr/>
        </p:nvSpPr>
        <p:spPr bwMode="auto">
          <a:xfrm>
            <a:off x="8379428" y="4843431"/>
            <a:ext cx="1668392" cy="372204"/>
          </a:xfrm>
          <a:prstGeom prst="rect">
            <a:avLst/>
          </a:prstGeom>
          <a:solidFill>
            <a:schemeClr val="bg1"/>
          </a:solidFill>
          <a:ln w="28575">
            <a:solidFill>
              <a:srgbClr val="BE0E32"/>
            </a:solidFill>
            <a:miter lim="800000"/>
            <a:headEnd/>
            <a:tailEnd/>
          </a:ln>
        </p:spPr>
        <p:txBody>
          <a:bodyPr wrap="none" anchor="ctr"/>
          <a:lstStyle>
            <a:lvl1pPr>
              <a:spcBef>
                <a:spcPct val="20000"/>
              </a:spcBef>
              <a:buFont typeface="Arial" panose="020B0604020202020204" pitchFamily="34" charset="0"/>
              <a:buChar char="•"/>
              <a:defRPr sz="2400" b="1" i="1">
                <a:solidFill>
                  <a:srgbClr val="BE0E32"/>
                </a:solidFill>
                <a:latin typeface="Arial Narrow" panose="020B0606020202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200" b="1">
                <a:solidFill>
                  <a:srgbClr val="595959"/>
                </a:solidFill>
                <a:latin typeface="Arial Narrow" panose="020B0606020202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9pPr>
          </a:lstStyle>
          <a:p>
            <a:pPr algn="ctr" eaLnBrk="1" hangingPunct="1">
              <a:spcBef>
                <a:spcPct val="0"/>
              </a:spcBef>
              <a:buFontTx/>
              <a:buNone/>
            </a:pPr>
            <a:r>
              <a:rPr lang="es-CO" sz="1200" i="0" dirty="0">
                <a:cs typeface="Arial" panose="020B0604020202020204" pitchFamily="34" charset="0"/>
              </a:rPr>
              <a:t>Cuenta Residual R0101</a:t>
            </a:r>
          </a:p>
        </p:txBody>
      </p:sp>
      <p:pic>
        <p:nvPicPr>
          <p:cNvPr id="10" name="Picture 6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15229" y="4021251"/>
            <a:ext cx="690992" cy="40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19937" y="4023811"/>
            <a:ext cx="670157" cy="40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6"/>
          <p:cNvSpPr txBox="1">
            <a:spLocks noChangeArrowheads="1"/>
          </p:cNvSpPr>
          <p:nvPr/>
        </p:nvSpPr>
        <p:spPr bwMode="auto">
          <a:xfrm>
            <a:off x="2613025" y="4526130"/>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i="1">
                <a:solidFill>
                  <a:srgbClr val="BE0E32"/>
                </a:solidFill>
                <a:latin typeface="Arial Narrow" panose="020B0606020202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200" b="1">
                <a:solidFill>
                  <a:srgbClr val="595959"/>
                </a:solidFill>
                <a:latin typeface="Arial Narrow" panose="020B0606020202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9pPr>
          </a:lstStyle>
          <a:p>
            <a:pPr algn="ctr" eaLnBrk="1" hangingPunct="1">
              <a:spcBef>
                <a:spcPct val="50000"/>
              </a:spcBef>
              <a:buFontTx/>
              <a:buNone/>
            </a:pPr>
            <a:r>
              <a:rPr lang="es-CO" sz="900" i="0" dirty="0">
                <a:solidFill>
                  <a:schemeClr val="tx1"/>
                </a:solidFill>
              </a:rPr>
              <a:t>OPERADORES  POR CUENTA </a:t>
            </a:r>
            <a:r>
              <a:rPr lang="es-CO" sz="900" i="0" dirty="0">
                <a:solidFill>
                  <a:srgbClr val="FF0000"/>
                </a:solidFill>
              </a:rPr>
              <a:t>PROPIA</a:t>
            </a:r>
            <a:endParaRPr lang="es-ES" sz="900" i="0" dirty="0">
              <a:solidFill>
                <a:srgbClr val="FF0000"/>
              </a:solidFill>
            </a:endParaRPr>
          </a:p>
        </p:txBody>
      </p:sp>
      <p:sp>
        <p:nvSpPr>
          <p:cNvPr id="13" name="Text Box 67"/>
          <p:cNvSpPr txBox="1">
            <a:spLocks noChangeArrowheads="1"/>
          </p:cNvSpPr>
          <p:nvPr/>
        </p:nvSpPr>
        <p:spPr bwMode="auto">
          <a:xfrm>
            <a:off x="6815138" y="4488127"/>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i="1">
                <a:solidFill>
                  <a:srgbClr val="BE0E32"/>
                </a:solidFill>
                <a:latin typeface="Arial Narrow" panose="020B0606020202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200" b="1">
                <a:solidFill>
                  <a:srgbClr val="595959"/>
                </a:solidFill>
                <a:latin typeface="Arial Narrow" panose="020B0606020202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9pPr>
          </a:lstStyle>
          <a:p>
            <a:pPr algn="ctr" eaLnBrk="1" hangingPunct="1">
              <a:spcBef>
                <a:spcPct val="50000"/>
              </a:spcBef>
              <a:buFontTx/>
              <a:buNone/>
            </a:pPr>
            <a:r>
              <a:rPr lang="es-CO" sz="900" i="0" dirty="0">
                <a:solidFill>
                  <a:schemeClr val="tx1"/>
                </a:solidFill>
              </a:rPr>
              <a:t>OPERADORES  POR CUENTA </a:t>
            </a:r>
            <a:r>
              <a:rPr lang="es-CO" sz="900" i="0" dirty="0">
                <a:solidFill>
                  <a:srgbClr val="FF0000"/>
                </a:solidFill>
              </a:rPr>
              <a:t>TERCEROS</a:t>
            </a:r>
            <a:endParaRPr lang="es-ES" sz="900" i="0" dirty="0">
              <a:solidFill>
                <a:srgbClr val="FF0000"/>
              </a:solidFill>
            </a:endParaRPr>
          </a:p>
        </p:txBody>
      </p:sp>
      <p:cxnSp>
        <p:nvCxnSpPr>
          <p:cNvPr id="14" name="AutoShape 69"/>
          <p:cNvCxnSpPr>
            <a:cxnSpLocks noChangeShapeType="1"/>
            <a:stCxn id="13" idx="2"/>
            <a:endCxn id="6" idx="0"/>
          </p:cNvCxnSpPr>
          <p:nvPr/>
        </p:nvCxnSpPr>
        <p:spPr bwMode="auto">
          <a:xfrm rot="5400000">
            <a:off x="7133692" y="5183431"/>
            <a:ext cx="655118" cy="3175"/>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5" name="Text Box 71"/>
          <p:cNvSpPr txBox="1">
            <a:spLocks noChangeArrowheads="1"/>
          </p:cNvSpPr>
          <p:nvPr/>
        </p:nvSpPr>
        <p:spPr bwMode="auto">
          <a:xfrm>
            <a:off x="6706394" y="6134909"/>
            <a:ext cx="15128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i="1">
                <a:solidFill>
                  <a:srgbClr val="BE0E32"/>
                </a:solidFill>
                <a:latin typeface="Arial Narrow" panose="020B0606020202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200" b="1">
                <a:solidFill>
                  <a:srgbClr val="595959"/>
                </a:solidFill>
                <a:latin typeface="Arial Narrow" panose="020B0606020202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9pPr>
          </a:lstStyle>
          <a:p>
            <a:pPr algn="ctr" eaLnBrk="1" hangingPunct="1">
              <a:spcBef>
                <a:spcPct val="50000"/>
              </a:spcBef>
              <a:buFontTx/>
              <a:buNone/>
            </a:pPr>
            <a:r>
              <a:rPr lang="es-CO" sz="1100" i="0" dirty="0">
                <a:solidFill>
                  <a:srgbClr val="001F3A"/>
                </a:solidFill>
              </a:rPr>
              <a:t>ANOTACIÓN INICIAL</a:t>
            </a:r>
            <a:endParaRPr lang="es-ES" sz="1100" i="0" dirty="0">
              <a:solidFill>
                <a:srgbClr val="001F3A"/>
              </a:solidFill>
            </a:endParaRPr>
          </a:p>
        </p:txBody>
      </p:sp>
      <p:sp>
        <p:nvSpPr>
          <p:cNvPr id="16" name="Text Box 72"/>
          <p:cNvSpPr txBox="1">
            <a:spLocks noChangeArrowheads="1"/>
          </p:cNvSpPr>
          <p:nvPr/>
        </p:nvSpPr>
        <p:spPr bwMode="auto">
          <a:xfrm>
            <a:off x="4960064" y="6117825"/>
            <a:ext cx="1439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i="1">
                <a:solidFill>
                  <a:srgbClr val="BE0E32"/>
                </a:solidFill>
                <a:latin typeface="Arial Narrow" panose="020B0606020202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200" b="1">
                <a:solidFill>
                  <a:srgbClr val="595959"/>
                </a:solidFill>
                <a:latin typeface="Arial Narrow" panose="020B0606020202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9pPr>
          </a:lstStyle>
          <a:p>
            <a:pPr algn="ctr" eaLnBrk="1" hangingPunct="1">
              <a:spcBef>
                <a:spcPct val="50000"/>
              </a:spcBef>
              <a:buFontTx/>
              <a:buNone/>
            </a:pPr>
            <a:r>
              <a:rPr lang="es-CO" sz="1100" dirty="0">
                <a:solidFill>
                  <a:srgbClr val="C00000"/>
                </a:solidFill>
              </a:rPr>
              <a:t>ASIGNACIÓN</a:t>
            </a:r>
            <a:r>
              <a:rPr lang="es-CO" sz="1100" i="0" dirty="0">
                <a:solidFill>
                  <a:srgbClr val="001F3A"/>
                </a:solidFill>
              </a:rPr>
              <a:t> CUENTA DEFINITIVA</a:t>
            </a:r>
            <a:endParaRPr lang="es-ES" sz="1100" i="0" dirty="0">
              <a:solidFill>
                <a:srgbClr val="001F3A"/>
              </a:solidFill>
            </a:endParaRPr>
          </a:p>
        </p:txBody>
      </p:sp>
      <p:cxnSp>
        <p:nvCxnSpPr>
          <p:cNvPr id="17" name="AutoShape 79"/>
          <p:cNvCxnSpPr>
            <a:cxnSpLocks noChangeShapeType="1"/>
            <a:stCxn id="13" idx="2"/>
            <a:endCxn id="26" idx="0"/>
          </p:cNvCxnSpPr>
          <p:nvPr/>
        </p:nvCxnSpPr>
        <p:spPr bwMode="auto">
          <a:xfrm rot="5400000">
            <a:off x="6250209" y="4287248"/>
            <a:ext cx="642418" cy="1782841"/>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8" name="33 Conector recto de flecha"/>
          <p:cNvCxnSpPr>
            <a:cxnSpLocks noChangeShapeType="1"/>
            <a:stCxn id="12" idx="2"/>
            <a:endCxn id="8" idx="0"/>
          </p:cNvCxnSpPr>
          <p:nvPr/>
        </p:nvCxnSpPr>
        <p:spPr bwMode="auto">
          <a:xfrm flipH="1">
            <a:off x="3260466" y="4895462"/>
            <a:ext cx="259" cy="352353"/>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9" name="47 Conector angular"/>
          <p:cNvCxnSpPr>
            <a:cxnSpLocks/>
            <a:stCxn id="6" idx="1"/>
            <a:endCxn id="26" idx="3"/>
          </p:cNvCxnSpPr>
          <p:nvPr/>
        </p:nvCxnSpPr>
        <p:spPr>
          <a:xfrm rot="10800000" flipV="1">
            <a:off x="6220724" y="5764676"/>
            <a:ext cx="670615" cy="2676"/>
          </a:xfrm>
          <a:prstGeom prst="bentConnector3">
            <a:avLst>
              <a:gd name="adj1" fmla="val 50000"/>
            </a:avLst>
          </a:prstGeom>
          <a:ln>
            <a:solidFill>
              <a:srgbClr val="008000"/>
            </a:solidFill>
            <a:prstDash val="sysDash"/>
            <a:tailEnd type="arrow"/>
          </a:ln>
          <a:effectLst>
            <a:glow rad="63500">
              <a:schemeClr val="accent3">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0" name="Rectangle 25"/>
          <p:cNvSpPr>
            <a:spLocks noChangeArrowheads="1"/>
          </p:cNvSpPr>
          <p:nvPr/>
        </p:nvSpPr>
        <p:spPr bwMode="auto">
          <a:xfrm>
            <a:off x="3827463" y="3182993"/>
            <a:ext cx="2843212" cy="305520"/>
          </a:xfrm>
          <a:prstGeom prst="rect">
            <a:avLst/>
          </a:prstGeom>
          <a:solidFill>
            <a:srgbClr val="C00000"/>
          </a:solidFill>
          <a:ln w="9525" algn="ctr">
            <a:noFill/>
            <a:miter lim="800000"/>
            <a:headEnd/>
            <a:tailEnd/>
          </a:ln>
          <a:scene3d>
            <a:camera prst="orthographicFront"/>
            <a:lightRig rig="threePt" dir="t"/>
          </a:scene3d>
          <a:sp3d>
            <a:bevelT/>
          </a:sp3d>
        </p:spPr>
        <p:txBody>
          <a:bodyPr wrap="none" anchor="ctr"/>
          <a:lstStyle>
            <a:lvl1pPr>
              <a:spcBef>
                <a:spcPct val="20000"/>
              </a:spcBef>
              <a:buFont typeface="Arial" panose="020B0604020202020204" pitchFamily="34" charset="0"/>
              <a:buChar char="•"/>
              <a:defRPr sz="2400" b="1" i="1">
                <a:solidFill>
                  <a:srgbClr val="BE0E32"/>
                </a:solidFill>
                <a:latin typeface="Arial Narrow" panose="020B0606020202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200" b="1">
                <a:solidFill>
                  <a:srgbClr val="595959"/>
                </a:solidFill>
                <a:latin typeface="Arial Narrow" panose="020B0606020202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9pPr>
          </a:lstStyle>
          <a:p>
            <a:pPr algn="ctr" eaLnBrk="1" hangingPunct="1">
              <a:spcBef>
                <a:spcPct val="0"/>
              </a:spcBef>
              <a:buFontTx/>
              <a:buNone/>
            </a:pPr>
            <a:r>
              <a:rPr lang="es-MX" sz="1400" i="0" dirty="0">
                <a:solidFill>
                  <a:schemeClr val="bg1"/>
                </a:solidFill>
              </a:rPr>
              <a:t>Miembro CRCC</a:t>
            </a:r>
            <a:endParaRPr lang="es-ES" sz="1400" i="0" dirty="0">
              <a:solidFill>
                <a:schemeClr val="bg1"/>
              </a:solidFill>
            </a:endParaRPr>
          </a:p>
        </p:txBody>
      </p:sp>
      <p:cxnSp>
        <p:nvCxnSpPr>
          <p:cNvPr id="21" name="AutoShape 79"/>
          <p:cNvCxnSpPr>
            <a:cxnSpLocks noChangeShapeType="1"/>
            <a:stCxn id="20" idx="2"/>
            <a:endCxn id="11" idx="0"/>
          </p:cNvCxnSpPr>
          <p:nvPr/>
        </p:nvCxnSpPr>
        <p:spPr bwMode="auto">
          <a:xfrm rot="16200000" flipH="1">
            <a:off x="6084393" y="2653188"/>
            <a:ext cx="535298" cy="220594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2" name="AutoShape 79"/>
          <p:cNvCxnSpPr>
            <a:cxnSpLocks noChangeShapeType="1"/>
            <a:stCxn id="20" idx="2"/>
            <a:endCxn id="10" idx="0"/>
          </p:cNvCxnSpPr>
          <p:nvPr/>
        </p:nvCxnSpPr>
        <p:spPr bwMode="auto">
          <a:xfrm rot="5400000">
            <a:off x="3988528" y="2760710"/>
            <a:ext cx="532738" cy="1988344"/>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3" name="Text Box 72"/>
          <p:cNvSpPr txBox="1">
            <a:spLocks noChangeArrowheads="1"/>
          </p:cNvSpPr>
          <p:nvPr/>
        </p:nvSpPr>
        <p:spPr bwMode="auto">
          <a:xfrm>
            <a:off x="8671005" y="5293687"/>
            <a:ext cx="143986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i="1">
                <a:solidFill>
                  <a:srgbClr val="BE0E32"/>
                </a:solidFill>
                <a:latin typeface="Arial Narrow" panose="020B0606020202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200" b="1">
                <a:solidFill>
                  <a:srgbClr val="595959"/>
                </a:solidFill>
                <a:latin typeface="Arial Narrow" panose="020B0606020202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595959"/>
                </a:solidFill>
                <a:latin typeface="Arial Narrow" panose="020B0606020202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7F7F7F"/>
                </a:solidFill>
                <a:latin typeface="Arial Narrow" panose="020B0606020202030204" pitchFamily="34" charset="0"/>
                <a:ea typeface="ＭＳ Ｐゴシック" panose="020B0600070205080204" pitchFamily="34" charset="-128"/>
              </a:defRPr>
            </a:lvl9pPr>
          </a:lstStyle>
          <a:p>
            <a:pPr algn="ctr" eaLnBrk="1" hangingPunct="1">
              <a:spcBef>
                <a:spcPct val="50000"/>
              </a:spcBef>
              <a:buFontTx/>
              <a:buNone/>
            </a:pPr>
            <a:r>
              <a:rPr lang="es-CO" sz="1100" dirty="0">
                <a:solidFill>
                  <a:srgbClr val="C00000"/>
                </a:solidFill>
              </a:rPr>
              <a:t>CRCC ASIGNA </a:t>
            </a:r>
            <a:r>
              <a:rPr lang="es-CO" sz="1100" i="0" dirty="0">
                <a:solidFill>
                  <a:srgbClr val="001F3A"/>
                </a:solidFill>
              </a:rPr>
              <a:t>CUENTA RESIDUAL FIN DE SESIÓN</a:t>
            </a:r>
            <a:endParaRPr lang="es-ES" sz="1100" i="0" dirty="0">
              <a:solidFill>
                <a:srgbClr val="001F3A"/>
              </a:solidFill>
            </a:endParaRPr>
          </a:p>
        </p:txBody>
      </p:sp>
      <p:cxnSp>
        <p:nvCxnSpPr>
          <p:cNvPr id="25" name="33 Conector recto de flecha"/>
          <p:cNvCxnSpPr>
            <a:cxnSpLocks noChangeShapeType="1"/>
            <a:endCxn id="9" idx="0"/>
          </p:cNvCxnSpPr>
          <p:nvPr/>
        </p:nvCxnSpPr>
        <p:spPr bwMode="auto">
          <a:xfrm flipH="1">
            <a:off x="9213624" y="4471954"/>
            <a:ext cx="1743" cy="371477"/>
          </a:xfrm>
          <a:prstGeom prst="straightConnector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6" name="Rectángulo 25">
            <a:extLst>
              <a:ext uri="{FF2B5EF4-FFF2-40B4-BE49-F238E27FC236}">
                <a16:creationId xmlns:a16="http://schemas.microsoft.com/office/drawing/2014/main" id="{B6130CA2-591A-4CDB-B5C1-922A605E0869}"/>
              </a:ext>
            </a:extLst>
          </p:cNvPr>
          <p:cNvSpPr/>
          <p:nvPr/>
        </p:nvSpPr>
        <p:spPr>
          <a:xfrm>
            <a:off x="5139270" y="5499877"/>
            <a:ext cx="1081453" cy="53494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dirty="0">
                <a:latin typeface="Arial Narrow" panose="020B0606020202030204" pitchFamily="34" charset="0"/>
              </a:rPr>
              <a:t>TA101</a:t>
            </a:r>
          </a:p>
        </p:txBody>
      </p:sp>
      <p:pic>
        <p:nvPicPr>
          <p:cNvPr id="7" name="Imagen 6">
            <a:extLst>
              <a:ext uri="{FF2B5EF4-FFF2-40B4-BE49-F238E27FC236}">
                <a16:creationId xmlns:a16="http://schemas.microsoft.com/office/drawing/2014/main" id="{9D431BBA-D842-3C0E-A315-CD7EB9EC88DA}"/>
              </a:ext>
            </a:extLst>
          </p:cNvPr>
          <p:cNvPicPr>
            <a:picLocks noChangeAspect="1"/>
          </p:cNvPicPr>
          <p:nvPr/>
        </p:nvPicPr>
        <p:blipFill>
          <a:blip r:embed="rId4"/>
          <a:stretch>
            <a:fillRect/>
          </a:stretch>
        </p:blipFill>
        <p:spPr>
          <a:xfrm>
            <a:off x="8349416" y="3733070"/>
            <a:ext cx="1819275" cy="685800"/>
          </a:xfrm>
          <a:prstGeom prst="rect">
            <a:avLst/>
          </a:prstGeom>
        </p:spPr>
      </p:pic>
    </p:spTree>
    <p:extLst>
      <p:ext uri="{BB962C8B-B14F-4D97-AF65-F5344CB8AC3E}">
        <p14:creationId xmlns:p14="http://schemas.microsoft.com/office/powerpoint/2010/main" val="323591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9121302-12AE-4A05-97A4-C7F664C4109E}"/>
              </a:ext>
            </a:extLst>
          </p:cNvPr>
          <p:cNvPicPr>
            <a:picLocks noChangeAspect="1"/>
          </p:cNvPicPr>
          <p:nvPr/>
        </p:nvPicPr>
        <p:blipFill>
          <a:blip r:embed="rId2"/>
          <a:stretch>
            <a:fillRect/>
          </a:stretch>
        </p:blipFill>
        <p:spPr>
          <a:xfrm>
            <a:off x="249450" y="2094590"/>
            <a:ext cx="7410450" cy="4457700"/>
          </a:xfrm>
          <a:prstGeom prst="rect">
            <a:avLst/>
          </a:prstGeom>
        </p:spPr>
      </p:pic>
      <p:sp>
        <p:nvSpPr>
          <p:cNvPr id="2" name="Marcador de número de diapositiva 1">
            <a:extLst>
              <a:ext uri="{FF2B5EF4-FFF2-40B4-BE49-F238E27FC236}">
                <a16:creationId xmlns:a16="http://schemas.microsoft.com/office/drawing/2014/main" id="{4509D0FF-824B-40A2-A2B7-9D9D500177D7}"/>
              </a:ext>
            </a:extLst>
          </p:cNvPr>
          <p:cNvSpPr>
            <a:spLocks noGrp="1"/>
          </p:cNvSpPr>
          <p:nvPr>
            <p:ph type="sldNum" idx="4"/>
          </p:nvPr>
        </p:nvSpPr>
        <p:spPr/>
        <p:txBody>
          <a:bodyPr/>
          <a:lstStyle/>
          <a:p>
            <a:fld id="{F2E67AE3-78D1-4B85-B143-99C273AFF6CC}" type="slidenum">
              <a:rPr lang="es-CO" smtClean="0"/>
              <a:t>6</a:t>
            </a:fld>
            <a:endParaRPr lang="es-CO"/>
          </a:p>
        </p:txBody>
      </p:sp>
      <p:sp>
        <p:nvSpPr>
          <p:cNvPr id="4" name="Título 3">
            <a:extLst>
              <a:ext uri="{FF2B5EF4-FFF2-40B4-BE49-F238E27FC236}">
                <a16:creationId xmlns:a16="http://schemas.microsoft.com/office/drawing/2014/main" id="{B32F18A2-B9CC-E5FF-D621-20692402EA88}"/>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5" name="Marcador de texto 4">
            <a:extLst>
              <a:ext uri="{FF2B5EF4-FFF2-40B4-BE49-F238E27FC236}">
                <a16:creationId xmlns:a16="http://schemas.microsoft.com/office/drawing/2014/main" id="{F9CFE25B-7273-323F-2734-E349789542E1}"/>
              </a:ext>
            </a:extLst>
          </p:cNvPr>
          <p:cNvSpPr>
            <a:spLocks noGrp="1"/>
          </p:cNvSpPr>
          <p:nvPr>
            <p:ph type="body" sz="quarter" idx="10"/>
          </p:nvPr>
        </p:nvSpPr>
        <p:spPr/>
        <p:txBody>
          <a:bodyPr/>
          <a:lstStyle/>
          <a:p>
            <a:r>
              <a:rPr lang="es-CO" dirty="0"/>
              <a:t>ASIGNACIÓN DE OPERACIONES</a:t>
            </a:r>
          </a:p>
        </p:txBody>
      </p:sp>
      <p:sp>
        <p:nvSpPr>
          <p:cNvPr id="12" name="Rectángulo 11">
            <a:extLst>
              <a:ext uri="{FF2B5EF4-FFF2-40B4-BE49-F238E27FC236}">
                <a16:creationId xmlns:a16="http://schemas.microsoft.com/office/drawing/2014/main" id="{45620463-D3F5-40DA-A136-14805C84BAC7}"/>
              </a:ext>
            </a:extLst>
          </p:cNvPr>
          <p:cNvSpPr/>
          <p:nvPr/>
        </p:nvSpPr>
        <p:spPr>
          <a:xfrm>
            <a:off x="4892905" y="3265247"/>
            <a:ext cx="7299095" cy="830997"/>
          </a:xfrm>
          <a:prstGeom prst="rect">
            <a:avLst/>
          </a:prstGeom>
        </p:spPr>
        <p:txBody>
          <a:bodyPr wrap="square">
            <a:spAutoFit/>
          </a:bodyPr>
          <a:lstStyle/>
          <a:p>
            <a:pPr marL="171450" lvl="1">
              <a:spcBef>
                <a:spcPct val="20000"/>
              </a:spcBef>
            </a:pPr>
            <a:r>
              <a:rPr lang="es-CO" sz="2400" dirty="0">
                <a:solidFill>
                  <a:schemeClr val="bg2">
                    <a:lumMod val="25000"/>
                  </a:schemeClr>
                </a:solidFill>
                <a:latin typeface="Nunito Light (Cuerpo)"/>
              </a:rPr>
              <a:t>2. Identificar la operación, dar clic derecho y seleccionar la opción “Asignar a cuenta”</a:t>
            </a:r>
          </a:p>
        </p:txBody>
      </p:sp>
      <p:pic>
        <p:nvPicPr>
          <p:cNvPr id="13" name="Imagen 12">
            <a:extLst>
              <a:ext uri="{FF2B5EF4-FFF2-40B4-BE49-F238E27FC236}">
                <a16:creationId xmlns:a16="http://schemas.microsoft.com/office/drawing/2014/main" id="{EF52DC70-7F04-436C-8B5D-DCFC64200EE7}"/>
              </a:ext>
            </a:extLst>
          </p:cNvPr>
          <p:cNvPicPr>
            <a:picLocks noChangeAspect="1"/>
          </p:cNvPicPr>
          <p:nvPr/>
        </p:nvPicPr>
        <p:blipFill>
          <a:blip r:embed="rId3"/>
          <a:stretch>
            <a:fillRect/>
          </a:stretch>
        </p:blipFill>
        <p:spPr>
          <a:xfrm>
            <a:off x="5088388" y="4465576"/>
            <a:ext cx="6765924" cy="2269144"/>
          </a:xfrm>
          <a:prstGeom prst="rect">
            <a:avLst/>
          </a:prstGeom>
        </p:spPr>
      </p:pic>
      <p:sp>
        <p:nvSpPr>
          <p:cNvPr id="7" name="Marcador de contenido 2">
            <a:extLst>
              <a:ext uri="{FF2B5EF4-FFF2-40B4-BE49-F238E27FC236}">
                <a16:creationId xmlns:a16="http://schemas.microsoft.com/office/drawing/2014/main" id="{5319AE61-8F0C-4F90-CE93-C3C87CC44D1F}"/>
              </a:ext>
            </a:extLst>
          </p:cNvPr>
          <p:cNvSpPr txBox="1">
            <a:spLocks/>
          </p:cNvSpPr>
          <p:nvPr/>
        </p:nvSpPr>
        <p:spPr>
          <a:xfrm>
            <a:off x="249450" y="1155663"/>
            <a:ext cx="10515600" cy="557291"/>
          </a:xfrm>
        </p:spPr>
        <p:txBody>
          <a:bodyPr/>
          <a:lstStyle>
            <a:lvl1pPr marL="5080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dirty="0"/>
          </a:p>
        </p:txBody>
      </p:sp>
      <p:sp>
        <p:nvSpPr>
          <p:cNvPr id="14" name="Marcador de texto 13">
            <a:extLst>
              <a:ext uri="{FF2B5EF4-FFF2-40B4-BE49-F238E27FC236}">
                <a16:creationId xmlns:a16="http://schemas.microsoft.com/office/drawing/2014/main" id="{6A91982E-C15E-991D-4234-963A3BD8DF11}"/>
              </a:ext>
            </a:extLst>
          </p:cNvPr>
          <p:cNvSpPr>
            <a:spLocks noGrp="1"/>
          </p:cNvSpPr>
          <p:nvPr>
            <p:ph type="body" idx="1"/>
          </p:nvPr>
        </p:nvSpPr>
        <p:spPr>
          <a:xfrm>
            <a:off x="133004" y="1209904"/>
            <a:ext cx="11506386" cy="884686"/>
          </a:xfrm>
        </p:spPr>
        <p:txBody>
          <a:bodyPr/>
          <a:lstStyle/>
          <a:p>
            <a:pPr marL="114300" indent="0">
              <a:buNone/>
            </a:pPr>
            <a:r>
              <a:rPr lang="es-CO" sz="2400" dirty="0">
                <a:solidFill>
                  <a:schemeClr val="bg2">
                    <a:lumMod val="25000"/>
                  </a:schemeClr>
                </a:solidFill>
                <a:latin typeface="Nunito Light (Cuerpo)"/>
              </a:rPr>
              <a:t>1. Ingresar al </a:t>
            </a:r>
            <a:r>
              <a:rPr lang="es-CO" sz="2400" dirty="0" err="1">
                <a:solidFill>
                  <a:schemeClr val="bg2">
                    <a:lumMod val="25000"/>
                  </a:schemeClr>
                </a:solidFill>
                <a:latin typeface="Nunito Light (Cuerpo)"/>
              </a:rPr>
              <a:t>station</a:t>
            </a:r>
            <a:r>
              <a:rPr lang="es-CO" sz="2400" dirty="0">
                <a:solidFill>
                  <a:schemeClr val="bg2">
                    <a:lumMod val="25000"/>
                  </a:schemeClr>
                </a:solidFill>
                <a:latin typeface="Nunito Light (Cuerpo)"/>
              </a:rPr>
              <a:t> por la opción Gestión/Gestión de operaciones. </a:t>
            </a:r>
          </a:p>
          <a:p>
            <a:endParaRPr lang="es-CO" dirty="0"/>
          </a:p>
        </p:txBody>
      </p:sp>
    </p:spTree>
    <p:extLst>
      <p:ext uri="{BB962C8B-B14F-4D97-AF65-F5344CB8AC3E}">
        <p14:creationId xmlns:p14="http://schemas.microsoft.com/office/powerpoint/2010/main" val="106495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81BC65C-B56A-6543-7112-9D3108964110}"/>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6" name="Marcador de texto 5">
            <a:extLst>
              <a:ext uri="{FF2B5EF4-FFF2-40B4-BE49-F238E27FC236}">
                <a16:creationId xmlns:a16="http://schemas.microsoft.com/office/drawing/2014/main" id="{A362B33E-D8FD-D811-53FC-E15013464E2A}"/>
              </a:ext>
            </a:extLst>
          </p:cNvPr>
          <p:cNvSpPr>
            <a:spLocks noGrp="1"/>
          </p:cNvSpPr>
          <p:nvPr>
            <p:ph type="body" sz="quarter" idx="10"/>
          </p:nvPr>
        </p:nvSpPr>
        <p:spPr/>
        <p:txBody>
          <a:bodyPr/>
          <a:lstStyle/>
          <a:p>
            <a:r>
              <a:rPr lang="es-CO" dirty="0"/>
              <a:t>ASIGNACIÓN DE OPERACIONES</a:t>
            </a:r>
          </a:p>
        </p:txBody>
      </p:sp>
      <p:sp>
        <p:nvSpPr>
          <p:cNvPr id="11" name="Rectángulo 10">
            <a:extLst>
              <a:ext uri="{FF2B5EF4-FFF2-40B4-BE49-F238E27FC236}">
                <a16:creationId xmlns:a16="http://schemas.microsoft.com/office/drawing/2014/main" id="{DD381DCE-3B25-4692-A61C-DC7D9BD412C9}"/>
              </a:ext>
            </a:extLst>
          </p:cNvPr>
          <p:cNvSpPr/>
          <p:nvPr/>
        </p:nvSpPr>
        <p:spPr>
          <a:xfrm>
            <a:off x="589117" y="1209755"/>
            <a:ext cx="11352966" cy="1717393"/>
          </a:xfrm>
          <a:prstGeom prst="rect">
            <a:avLst/>
          </a:prstGeom>
        </p:spPr>
        <p:txBody>
          <a:bodyPr wrap="square">
            <a:spAutoFit/>
          </a:bodyPr>
          <a:lstStyle/>
          <a:p>
            <a:pPr marL="628650" lvl="1" indent="-457200">
              <a:spcBef>
                <a:spcPct val="20000"/>
              </a:spcBef>
              <a:buAutoNum type="arabicPeriod"/>
            </a:pPr>
            <a:r>
              <a:rPr lang="es-CO" sz="2400" dirty="0">
                <a:solidFill>
                  <a:schemeClr val="bg2">
                    <a:lumMod val="25000"/>
                  </a:schemeClr>
                </a:solidFill>
                <a:latin typeface="Nunito Light (Cuerpo)"/>
              </a:rPr>
              <a:t>Digite el volumen que desee asignar.</a:t>
            </a:r>
          </a:p>
          <a:p>
            <a:pPr marL="628650" lvl="1" indent="-457200" algn="just">
              <a:spcBef>
                <a:spcPct val="20000"/>
              </a:spcBef>
              <a:buAutoNum type="arabicPeriod"/>
            </a:pPr>
            <a:r>
              <a:rPr lang="es-CO" sz="2400" dirty="0">
                <a:solidFill>
                  <a:schemeClr val="bg2">
                    <a:lumMod val="25000"/>
                  </a:schemeClr>
                </a:solidFill>
                <a:latin typeface="Nunito Light (Cuerpo)"/>
              </a:rPr>
              <a:t>Seleccione la(s) cuenta(s) a la que va a realizar la asignación. Recuerde que deben ser cuentas de terceros.</a:t>
            </a:r>
          </a:p>
          <a:p>
            <a:pPr marL="628650" lvl="1" indent="-457200">
              <a:spcBef>
                <a:spcPct val="20000"/>
              </a:spcBef>
              <a:buAutoNum type="arabicPeriod"/>
            </a:pPr>
            <a:r>
              <a:rPr lang="es-CO" sz="2400" dirty="0">
                <a:solidFill>
                  <a:schemeClr val="bg2">
                    <a:lumMod val="25000"/>
                  </a:schemeClr>
                </a:solidFill>
                <a:latin typeface="Nunito Light (Cuerpo)"/>
              </a:rPr>
              <a:t>De clic en asignar</a:t>
            </a:r>
          </a:p>
        </p:txBody>
      </p:sp>
      <p:pic>
        <p:nvPicPr>
          <p:cNvPr id="3" name="Imagen 2">
            <a:extLst>
              <a:ext uri="{FF2B5EF4-FFF2-40B4-BE49-F238E27FC236}">
                <a16:creationId xmlns:a16="http://schemas.microsoft.com/office/drawing/2014/main" id="{2C496E0E-2A2D-4DED-9EDF-CE96F9D1CAC5}"/>
              </a:ext>
            </a:extLst>
          </p:cNvPr>
          <p:cNvPicPr>
            <a:picLocks noChangeAspect="1"/>
          </p:cNvPicPr>
          <p:nvPr/>
        </p:nvPicPr>
        <p:blipFill>
          <a:blip r:embed="rId2"/>
          <a:stretch>
            <a:fillRect/>
          </a:stretch>
        </p:blipFill>
        <p:spPr>
          <a:xfrm>
            <a:off x="3080888" y="3001179"/>
            <a:ext cx="7323137" cy="3499233"/>
          </a:xfrm>
          <a:prstGeom prst="rect">
            <a:avLst/>
          </a:prstGeom>
        </p:spPr>
      </p:pic>
      <p:sp>
        <p:nvSpPr>
          <p:cNvPr id="12" name="Elipse 11">
            <a:extLst>
              <a:ext uri="{FF2B5EF4-FFF2-40B4-BE49-F238E27FC236}">
                <a16:creationId xmlns:a16="http://schemas.microsoft.com/office/drawing/2014/main" id="{CF442804-A148-4AAF-AFD5-2D8C278DC9EE}"/>
              </a:ext>
            </a:extLst>
          </p:cNvPr>
          <p:cNvSpPr/>
          <p:nvPr/>
        </p:nvSpPr>
        <p:spPr>
          <a:xfrm>
            <a:off x="9941213" y="3672663"/>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1</a:t>
            </a:r>
          </a:p>
        </p:txBody>
      </p:sp>
      <p:sp>
        <p:nvSpPr>
          <p:cNvPr id="16" name="Elipse 15">
            <a:extLst>
              <a:ext uri="{FF2B5EF4-FFF2-40B4-BE49-F238E27FC236}">
                <a16:creationId xmlns:a16="http://schemas.microsoft.com/office/drawing/2014/main" id="{69945515-42D3-457D-B887-0A4C19154476}"/>
              </a:ext>
            </a:extLst>
          </p:cNvPr>
          <p:cNvSpPr/>
          <p:nvPr/>
        </p:nvSpPr>
        <p:spPr>
          <a:xfrm>
            <a:off x="6621807" y="5247174"/>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2</a:t>
            </a:r>
          </a:p>
        </p:txBody>
      </p:sp>
      <p:sp>
        <p:nvSpPr>
          <p:cNvPr id="17" name="Elipse 16">
            <a:extLst>
              <a:ext uri="{FF2B5EF4-FFF2-40B4-BE49-F238E27FC236}">
                <a16:creationId xmlns:a16="http://schemas.microsoft.com/office/drawing/2014/main" id="{1246D7C5-4364-4C45-92E2-78898BB4DD20}"/>
              </a:ext>
            </a:extLst>
          </p:cNvPr>
          <p:cNvSpPr/>
          <p:nvPr/>
        </p:nvSpPr>
        <p:spPr>
          <a:xfrm>
            <a:off x="7722432" y="4177999"/>
            <a:ext cx="241300" cy="254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dirty="0">
                <a:latin typeface="Arial Narrow" panose="020B0606020202030204" pitchFamily="34" charset="0"/>
              </a:rPr>
              <a:t>3</a:t>
            </a:r>
          </a:p>
        </p:txBody>
      </p:sp>
    </p:spTree>
    <p:extLst>
      <p:ext uri="{BB962C8B-B14F-4D97-AF65-F5344CB8AC3E}">
        <p14:creationId xmlns:p14="http://schemas.microsoft.com/office/powerpoint/2010/main" val="133492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8049EE2-6C0F-275B-BD55-A721A179146C}"/>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sp>
        <p:nvSpPr>
          <p:cNvPr id="6" name="Marcador de texto 5">
            <a:extLst>
              <a:ext uri="{FF2B5EF4-FFF2-40B4-BE49-F238E27FC236}">
                <a16:creationId xmlns:a16="http://schemas.microsoft.com/office/drawing/2014/main" id="{4D7CBF81-AE64-A11D-DE06-7DFD421A642A}"/>
              </a:ext>
            </a:extLst>
          </p:cNvPr>
          <p:cNvSpPr>
            <a:spLocks noGrp="1"/>
          </p:cNvSpPr>
          <p:nvPr>
            <p:ph type="body" sz="quarter" idx="10"/>
          </p:nvPr>
        </p:nvSpPr>
        <p:spPr/>
        <p:txBody>
          <a:bodyPr/>
          <a:lstStyle/>
          <a:p>
            <a:r>
              <a:rPr lang="es-CO" dirty="0"/>
              <a:t>ASIGNACIÓN DE OPERACIONES</a:t>
            </a:r>
          </a:p>
        </p:txBody>
      </p:sp>
      <p:sp>
        <p:nvSpPr>
          <p:cNvPr id="10" name="Rectángulo 9">
            <a:extLst>
              <a:ext uri="{FF2B5EF4-FFF2-40B4-BE49-F238E27FC236}">
                <a16:creationId xmlns:a16="http://schemas.microsoft.com/office/drawing/2014/main" id="{5102CE91-5C77-4D5A-94BA-A09815F0BC7E}"/>
              </a:ext>
            </a:extLst>
          </p:cNvPr>
          <p:cNvSpPr/>
          <p:nvPr/>
        </p:nvSpPr>
        <p:spPr>
          <a:xfrm>
            <a:off x="629235" y="1281663"/>
            <a:ext cx="11352966" cy="830997"/>
          </a:xfrm>
          <a:prstGeom prst="rect">
            <a:avLst/>
          </a:prstGeom>
        </p:spPr>
        <p:txBody>
          <a:bodyPr wrap="square">
            <a:spAutoFit/>
          </a:bodyPr>
          <a:lstStyle/>
          <a:p>
            <a:pPr marL="171450" lvl="1">
              <a:spcBef>
                <a:spcPct val="20000"/>
              </a:spcBef>
            </a:pPr>
            <a:r>
              <a:rPr lang="es-CO" sz="2400" dirty="0">
                <a:solidFill>
                  <a:schemeClr val="bg2">
                    <a:lumMod val="25000"/>
                  </a:schemeClr>
                </a:solidFill>
                <a:latin typeface="Nunito Light (Cuerpo)"/>
              </a:rPr>
              <a:t>De clic en enviar. En este punto las asignaciones se han realizado satisfactoriamente. </a:t>
            </a:r>
          </a:p>
        </p:txBody>
      </p:sp>
      <p:pic>
        <p:nvPicPr>
          <p:cNvPr id="3" name="Imagen 2">
            <a:extLst>
              <a:ext uri="{FF2B5EF4-FFF2-40B4-BE49-F238E27FC236}">
                <a16:creationId xmlns:a16="http://schemas.microsoft.com/office/drawing/2014/main" id="{BE23E6CF-C03A-4D07-A10F-01AAC92022CD}"/>
              </a:ext>
            </a:extLst>
          </p:cNvPr>
          <p:cNvPicPr>
            <a:picLocks noChangeAspect="1"/>
          </p:cNvPicPr>
          <p:nvPr/>
        </p:nvPicPr>
        <p:blipFill>
          <a:blip r:embed="rId2"/>
          <a:stretch>
            <a:fillRect/>
          </a:stretch>
        </p:blipFill>
        <p:spPr>
          <a:xfrm>
            <a:off x="2224376" y="2407935"/>
            <a:ext cx="7958137" cy="3818338"/>
          </a:xfrm>
          <a:prstGeom prst="rect">
            <a:avLst/>
          </a:prstGeom>
        </p:spPr>
      </p:pic>
    </p:spTree>
    <p:extLst>
      <p:ext uri="{BB962C8B-B14F-4D97-AF65-F5344CB8AC3E}">
        <p14:creationId xmlns:p14="http://schemas.microsoft.com/office/powerpoint/2010/main" val="277130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prstGeom prst="rect">
            <a:avLst/>
          </a:prstGeom>
        </p:spPr>
        <p:txBody>
          <a:bodyPr>
            <a:normAutofit/>
          </a:bodyPr>
          <a:lstStyle/>
          <a:p>
            <a:pPr>
              <a:buFont typeface="Calibri" panose="020F0502020204030204" pitchFamily="34" charset="0"/>
              <a:buAutoNum type="romanUcPeriod"/>
            </a:pPr>
            <a:r>
              <a:rPr lang="es-CO" dirty="0">
                <a:solidFill>
                  <a:schemeClr val="bg1">
                    <a:lumMod val="85000"/>
                  </a:schemeClr>
                </a:solidFill>
              </a:rPr>
              <a:t>Identificación de los tipos de gestión de Operaciones</a:t>
            </a:r>
            <a:endParaRPr lang="es-CO" altLang="es-CO" dirty="0">
              <a:solidFill>
                <a:schemeClr val="bg1">
                  <a:lumMod val="85000"/>
                </a:schemeClr>
              </a:solidFill>
            </a:endParaRPr>
          </a:p>
          <a:p>
            <a:pPr>
              <a:buFont typeface="Calibri" panose="020F0502020204030204" pitchFamily="34" charset="0"/>
              <a:buAutoNum type="romanUcPeriod"/>
            </a:pPr>
            <a:r>
              <a:rPr lang="es-CO" dirty="0">
                <a:solidFill>
                  <a:schemeClr val="bg1">
                    <a:lumMod val="85000"/>
                  </a:schemeClr>
                </a:solidFill>
              </a:rPr>
              <a:t>Asignación de Operaciones</a:t>
            </a:r>
          </a:p>
          <a:p>
            <a:pPr>
              <a:buFont typeface="Calibri" panose="020F0502020204030204" pitchFamily="34" charset="0"/>
              <a:buAutoNum type="romanUcPeriod"/>
            </a:pPr>
            <a:r>
              <a:rPr lang="es-CO" dirty="0"/>
              <a:t>Traspaso de Operaciones</a:t>
            </a:r>
          </a:p>
          <a:p>
            <a:pPr>
              <a:buFont typeface="Calibri" panose="020F0502020204030204" pitchFamily="34" charset="0"/>
              <a:buAutoNum type="romanUcPeriod"/>
            </a:pPr>
            <a:r>
              <a:rPr lang="es-CO" altLang="es-CO" dirty="0">
                <a:solidFill>
                  <a:schemeClr val="bg1">
                    <a:lumMod val="85000"/>
                  </a:schemeClr>
                </a:solidFill>
              </a:rPr>
              <a:t>Give Up</a:t>
            </a:r>
            <a:endParaRPr lang="es-CO" dirty="0">
              <a:solidFill>
                <a:schemeClr val="bg1">
                  <a:lumMod val="85000"/>
                </a:schemeClr>
              </a:solidFill>
            </a:endParaRPr>
          </a:p>
          <a:p>
            <a:pPr marL="0" indent="0">
              <a:buNone/>
              <a:defRPr/>
            </a:pPr>
            <a:endParaRPr lang="es-CO" dirty="0"/>
          </a:p>
          <a:p>
            <a:pPr>
              <a:buFont typeface="Calibri" panose="020F0502020204030204" pitchFamily="34" charset="0"/>
              <a:buAutoNum type="romanUcPeriod"/>
            </a:pPr>
            <a:endParaRPr lang="es-CO" altLang="es-CO" sz="2200" dirty="0">
              <a:ea typeface="ＭＳ Ｐゴシック" panose="020B0600070205080204" pitchFamily="34" charset="-128"/>
            </a:endParaRPr>
          </a:p>
        </p:txBody>
      </p:sp>
      <p:sp>
        <p:nvSpPr>
          <p:cNvPr id="2" name="Marcador de número de diapositiva 1">
            <a:extLst>
              <a:ext uri="{FF2B5EF4-FFF2-40B4-BE49-F238E27FC236}">
                <a16:creationId xmlns:a16="http://schemas.microsoft.com/office/drawing/2014/main" id="{4C86BF7F-A724-4137-BAB7-B65973B600EB}"/>
              </a:ext>
            </a:extLst>
          </p:cNvPr>
          <p:cNvSpPr>
            <a:spLocks noGrp="1"/>
          </p:cNvSpPr>
          <p:nvPr>
            <p:ph type="sldNum" idx="4"/>
          </p:nvPr>
        </p:nvSpPr>
        <p:spPr/>
        <p:txBody>
          <a:bodyPr/>
          <a:lstStyle/>
          <a:p>
            <a:fld id="{F2E67AE3-78D1-4B85-B143-99C273AFF6CC}" type="slidenum">
              <a:rPr lang="es-CO" smtClean="0"/>
              <a:t>9</a:t>
            </a:fld>
            <a:endParaRPr lang="es-CO"/>
          </a:p>
        </p:txBody>
      </p:sp>
      <p:sp>
        <p:nvSpPr>
          <p:cNvPr id="3" name="Marcador de texto 2">
            <a:extLst>
              <a:ext uri="{FF2B5EF4-FFF2-40B4-BE49-F238E27FC236}">
                <a16:creationId xmlns:a16="http://schemas.microsoft.com/office/drawing/2014/main" id="{5C00EB19-6B61-E5D5-A93C-A54A175F837B}"/>
              </a:ext>
            </a:extLst>
          </p:cNvPr>
          <p:cNvSpPr>
            <a:spLocks noGrp="1"/>
          </p:cNvSpPr>
          <p:nvPr>
            <p:ph type="body" sz="quarter" idx="10"/>
          </p:nvPr>
        </p:nvSpPr>
        <p:spPr/>
        <p:txBody>
          <a:bodyPr/>
          <a:lstStyle/>
          <a:p>
            <a:r>
              <a:rPr lang="es-MX" dirty="0"/>
              <a:t>INDICE</a:t>
            </a:r>
            <a:endParaRPr lang="es-CO" dirty="0"/>
          </a:p>
        </p:txBody>
      </p:sp>
      <p:sp>
        <p:nvSpPr>
          <p:cNvPr id="5" name="Título 4">
            <a:extLst>
              <a:ext uri="{FF2B5EF4-FFF2-40B4-BE49-F238E27FC236}">
                <a16:creationId xmlns:a16="http://schemas.microsoft.com/office/drawing/2014/main" id="{F575D549-A69A-DB8C-81AA-6677F3AFBB2B}"/>
              </a:ext>
            </a:extLst>
          </p:cNvPr>
          <p:cNvSpPr>
            <a:spLocks noGrp="1"/>
          </p:cNvSpPr>
          <p:nvPr>
            <p:ph type="title"/>
          </p:nvPr>
        </p:nvSpPr>
        <p:spPr/>
        <p:txBody>
          <a:bodyPr/>
          <a:lstStyle/>
          <a:p>
            <a:r>
              <a:rPr lang="es-MX" sz="2400" i="0" dirty="0">
                <a:solidFill>
                  <a:schemeClr val="tx2"/>
                </a:solidFill>
                <a:cs typeface="Arial" panose="020B0604020202020204" pitchFamily="34" charset="0"/>
              </a:rPr>
              <a:t>GESTIÓN DE OPERACIONES</a:t>
            </a:r>
            <a:endParaRPr lang="es-CO" dirty="0"/>
          </a:p>
        </p:txBody>
      </p:sp>
      <p:pic>
        <p:nvPicPr>
          <p:cNvPr id="4" name="Carrera 22 17 1">
            <a:hlinkClick r:id="" action="ppaction://media"/>
            <a:extLst>
              <a:ext uri="{FF2B5EF4-FFF2-40B4-BE49-F238E27FC236}">
                <a16:creationId xmlns:a16="http://schemas.microsoft.com/office/drawing/2014/main" id="{1EBF59EE-1539-A8BB-E905-69D073AB35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51112" y="6276575"/>
            <a:ext cx="406400" cy="406400"/>
          </a:xfrm>
          <a:prstGeom prst="rect">
            <a:avLst/>
          </a:prstGeom>
        </p:spPr>
      </p:pic>
    </p:spTree>
    <p:extLst>
      <p:ext uri="{BB962C8B-B14F-4D97-AF65-F5344CB8AC3E}">
        <p14:creationId xmlns:p14="http://schemas.microsoft.com/office/powerpoint/2010/main" val="420556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ema de Office">
  <a:themeElements>
    <a:clrScheme name="CRCC">
      <a:dk1>
        <a:srgbClr val="242424"/>
      </a:dk1>
      <a:lt1>
        <a:srgbClr val="FFFFFF"/>
      </a:lt1>
      <a:dk2>
        <a:srgbClr val="FFFFFF"/>
      </a:dk2>
      <a:lt2>
        <a:srgbClr val="FFFFFF"/>
      </a:lt2>
      <a:accent1>
        <a:srgbClr val="00285B"/>
      </a:accent1>
      <a:accent2>
        <a:srgbClr val="AD1621"/>
      </a:accent2>
      <a:accent3>
        <a:srgbClr val="FFD200"/>
      </a:accent3>
      <a:accent4>
        <a:srgbClr val="006E63"/>
      </a:accent4>
      <a:accent5>
        <a:srgbClr val="F57D15"/>
      </a:accent5>
      <a:accent6>
        <a:srgbClr val="00BFF2"/>
      </a:accent6>
      <a:hlink>
        <a:srgbClr val="004A96"/>
      </a:hlink>
      <a:folHlink>
        <a:srgbClr val="D43D3D"/>
      </a:folHlink>
    </a:clrScheme>
    <a:fontScheme name="CRCC">
      <a:majorFont>
        <a:latin typeface="Nunito"/>
        <a:ea typeface=""/>
        <a:cs typeface=""/>
      </a:majorFont>
      <a:minorFont>
        <a:latin typeface="Nuni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92CDCE7C-EEEB-4D90-AAB1-B375037993EC}" vid="{13A129DC-5ADB-47A4-B4FC-C850D99137D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CC">
    <a:dk1>
      <a:srgbClr val="242424"/>
    </a:dk1>
    <a:lt1>
      <a:srgbClr val="FFFFFF"/>
    </a:lt1>
    <a:dk2>
      <a:srgbClr val="FFFFFF"/>
    </a:dk2>
    <a:lt2>
      <a:srgbClr val="FFFFFF"/>
    </a:lt2>
    <a:accent1>
      <a:srgbClr val="00285B"/>
    </a:accent1>
    <a:accent2>
      <a:srgbClr val="AD1621"/>
    </a:accent2>
    <a:accent3>
      <a:srgbClr val="FFD200"/>
    </a:accent3>
    <a:accent4>
      <a:srgbClr val="006E63"/>
    </a:accent4>
    <a:accent5>
      <a:srgbClr val="F57D15"/>
    </a:accent5>
    <a:accent6>
      <a:srgbClr val="00BFF2"/>
    </a:accent6>
    <a:hlink>
      <a:srgbClr val="004A96"/>
    </a:hlink>
    <a:folHlink>
      <a:srgbClr val="D43D3D"/>
    </a:folHlink>
  </a:clrScheme>
</a:themeOverride>
</file>

<file path=ppt/theme/themeOverride2.xml><?xml version="1.0" encoding="utf-8"?>
<a:themeOverride xmlns:a="http://schemas.openxmlformats.org/drawingml/2006/main">
  <a:clrScheme name="CRCC">
    <a:dk1>
      <a:srgbClr val="242424"/>
    </a:dk1>
    <a:lt1>
      <a:srgbClr val="FFFFFF"/>
    </a:lt1>
    <a:dk2>
      <a:srgbClr val="FFFFFF"/>
    </a:dk2>
    <a:lt2>
      <a:srgbClr val="FFFFFF"/>
    </a:lt2>
    <a:accent1>
      <a:srgbClr val="00285B"/>
    </a:accent1>
    <a:accent2>
      <a:srgbClr val="AD1621"/>
    </a:accent2>
    <a:accent3>
      <a:srgbClr val="FFD200"/>
    </a:accent3>
    <a:accent4>
      <a:srgbClr val="006E63"/>
    </a:accent4>
    <a:accent5>
      <a:srgbClr val="F57D15"/>
    </a:accent5>
    <a:accent6>
      <a:srgbClr val="00BFF2"/>
    </a:accent6>
    <a:hlink>
      <a:srgbClr val="004A96"/>
    </a:hlink>
    <a:folHlink>
      <a:srgbClr val="D43D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1aba5cf-9722-4728-ba79-5cb1a35b0c4d" xsi:nil="true"/>
    <lcf76f155ced4ddcb4097134ff3c332f xmlns="96f32202-9a0f-4f39-9446-0fe35bc97cc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D10AFAC4D34F344B98AAF15AF2FAB14" ma:contentTypeVersion="18" ma:contentTypeDescription="Crear nuevo documento." ma:contentTypeScope="" ma:versionID="08f0ad3be160e47dd29b73d346eb6ae3">
  <xsd:schema xmlns:xsd="http://www.w3.org/2001/XMLSchema" xmlns:xs="http://www.w3.org/2001/XMLSchema" xmlns:p="http://schemas.microsoft.com/office/2006/metadata/properties" xmlns:ns1="http://schemas.microsoft.com/sharepoint/v3" xmlns:ns2="96f32202-9a0f-4f39-9446-0fe35bc97cc1" xmlns:ns3="a1aba5cf-9722-4728-ba79-5cb1a35b0c4d" targetNamespace="http://schemas.microsoft.com/office/2006/metadata/properties" ma:root="true" ma:fieldsID="ed1493adf0ca5b6701591c8c7cf8085e" ns1:_="" ns2:_="" ns3:_="">
    <xsd:import namespace="http://schemas.microsoft.com/sharepoint/v3"/>
    <xsd:import namespace="96f32202-9a0f-4f39-9446-0fe35bc97cc1"/>
    <xsd:import namespace="a1aba5cf-9722-4728-ba79-5cb1a35b0c4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Propiedades de la Directiva de cumplimiento unificado" ma:hidden="true" ma:internalName="_ip_UnifiedCompliancePolicyProperties">
      <xsd:simpleType>
        <xsd:restriction base="dms:Note"/>
      </xsd:simpleType>
    </xsd:element>
    <xsd:element name="_ip_UnifiedCompliancePolicyUIAction" ma:index="17"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f32202-9a0f-4f39-9446-0fe35bc97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Etiquetas de imagen" ma:readOnly="false" ma:fieldId="{5cf76f15-5ced-4ddc-b409-7134ff3c332f}" ma:taxonomyMulti="true" ma:sspId="b05a95c9-a8d2-4bbd-bcf8-220999a701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aba5cf-9722-4728-ba79-5cb1a35b0c4d"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4" nillable="true" ma:displayName="Taxonomy Catch All Column" ma:hidden="true" ma:list="{e8ba7496-671c-4584-a6fe-393170f979d6}" ma:internalName="TaxCatchAll" ma:showField="CatchAllData" ma:web="a1aba5cf-9722-4728-ba79-5cb1a35b0c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9B577E-132A-4383-949B-C5E3DB2041C4}">
  <ds:schemaRefs>
    <ds:schemaRef ds:uri="http://schemas.microsoft.com/sharepoint/v3/contenttype/forms"/>
  </ds:schemaRefs>
</ds:datastoreItem>
</file>

<file path=customXml/itemProps2.xml><?xml version="1.0" encoding="utf-8"?>
<ds:datastoreItem xmlns:ds="http://schemas.openxmlformats.org/officeDocument/2006/customXml" ds:itemID="{3029C6A5-A497-4C4D-BC4B-01DFD95DA31A}">
  <ds:schemaRefs>
    <ds:schemaRef ds:uri="96f32202-9a0f-4f39-9446-0fe35bc97cc1"/>
    <ds:schemaRef ds:uri="a1aba5cf-9722-4728-ba79-5cb1a35b0c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F885E84-47A5-41D6-8D94-3574AD3F5F62}">
  <ds:schemaRefs>
    <ds:schemaRef ds:uri="96f32202-9a0f-4f39-9446-0fe35bc97cc1"/>
    <ds:schemaRef ds:uri="a1aba5cf-9722-4728-ba79-5cb1a35b0c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8888</TotalTime>
  <Words>2003</Words>
  <Application>Microsoft Office PowerPoint</Application>
  <PresentationFormat>Panorámica</PresentationFormat>
  <Paragraphs>342</Paragraphs>
  <Slides>32</Slides>
  <Notes>5</Notes>
  <HiddenSlides>0</HiddenSlides>
  <MMClips>3</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32</vt:i4>
      </vt:variant>
    </vt:vector>
  </HeadingPairs>
  <TitlesOfParts>
    <vt:vector size="42" baseType="lpstr">
      <vt:lpstr>Arial</vt:lpstr>
      <vt:lpstr>Arial Narrow</vt:lpstr>
      <vt:lpstr>Calibri</vt:lpstr>
      <vt:lpstr>Courier New</vt:lpstr>
      <vt:lpstr>Nunito</vt:lpstr>
      <vt:lpstr>Nunito Black</vt:lpstr>
      <vt:lpstr>Nunito Light</vt:lpstr>
      <vt:lpstr>Nunito Light (Cuerpo)</vt:lpstr>
      <vt:lpstr>Wingdings</vt:lpstr>
      <vt:lpstr>Tema de Office</vt:lpstr>
      <vt:lpstr>GESTIÓN DE OPERACIONES </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GESTIÓN DE OPERACIONES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Operacional Riesgos y Operaciones de Mercado - enero</dc:title>
  <dc:creator>Carlos Augusto  Marin Castillo</dc:creator>
  <cp:lastModifiedBy>Diego Fernando Afanador Vargas</cp:lastModifiedBy>
  <cp:revision>10</cp:revision>
  <dcterms:created xsi:type="dcterms:W3CDTF">2023-03-01T17:28:36Z</dcterms:created>
  <dcterms:modified xsi:type="dcterms:W3CDTF">2024-01-18T16:36:42Z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0x0101006D10AFAC4D34F344B98AAF15AF2FAB14</vt:lpwstr>
  </property>
  <property fmtid="{D5CDD505-2E9C-101B-9397-08002B2CF9AE}" pid="3" name="MediaServiceImageTags">
    <vt:lpwstr/>
  </property>
</Properties>
</file>