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1346" r:id="rId5"/>
    <p:sldId id="5518" r:id="rId6"/>
    <p:sldId id="5519" r:id="rId7"/>
    <p:sldId id="5532" r:id="rId8"/>
    <p:sldId id="5533" r:id="rId9"/>
    <p:sldId id="5522" r:id="rId10"/>
    <p:sldId id="5534" r:id="rId11"/>
    <p:sldId id="5535" r:id="rId12"/>
    <p:sldId id="5525" r:id="rId13"/>
    <p:sldId id="5536" r:id="rId14"/>
    <p:sldId id="5527" r:id="rId15"/>
    <p:sldId id="5537" r:id="rId16"/>
    <p:sldId id="5531" r:id="rId17"/>
    <p:sldId id="389" r:id="rId18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9A249-402E-4B19-AEAA-D30D2B163AAC}" v="6" dt="2023-11-09T15:10:27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96" y="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Villamil" userId="600343b5-b8e1-45d9-a445-7c3b3338a668" providerId="ADAL" clId="{8EE281F0-24AD-450A-8D66-F703E79C3933}"/>
    <pc:docChg chg="custSel modSld">
      <pc:chgData name="Marcela Villamil" userId="600343b5-b8e1-45d9-a445-7c3b3338a668" providerId="ADAL" clId="{8EE281F0-24AD-450A-8D66-F703E79C3933}" dt="2023-03-14T15:08:22.674" v="94" actId="478"/>
      <pc:docMkLst>
        <pc:docMk/>
      </pc:docMkLst>
      <pc:sldChg chg="modSp mod">
        <pc:chgData name="Marcela Villamil" userId="600343b5-b8e1-45d9-a445-7c3b3338a668" providerId="ADAL" clId="{8EE281F0-24AD-450A-8D66-F703E79C3933}" dt="2023-03-10T22:51:22.886" v="6" actId="20577"/>
        <pc:sldMkLst>
          <pc:docMk/>
          <pc:sldMk cId="0" sldId="1346"/>
        </pc:sldMkLst>
        <pc:spChg chg="mod">
          <ac:chgData name="Marcela Villamil" userId="600343b5-b8e1-45d9-a445-7c3b3338a668" providerId="ADAL" clId="{8EE281F0-24AD-450A-8D66-F703E79C3933}" dt="2023-03-10T22:51:22.886" v="6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Marcela Villamil" userId="600343b5-b8e1-45d9-a445-7c3b3338a668" providerId="ADAL" clId="{8EE281F0-24AD-450A-8D66-F703E79C3933}" dt="2023-03-10T22:52:53.622" v="17" actId="208"/>
        <pc:sldMkLst>
          <pc:docMk/>
          <pc:sldMk cId="0" sldId="5518"/>
        </pc:sldMkLst>
        <pc:picChg chg="del">
          <ac:chgData name="Marcela Villamil" userId="600343b5-b8e1-45d9-a445-7c3b3338a668" providerId="ADAL" clId="{8EE281F0-24AD-450A-8D66-F703E79C3933}" dt="2023-03-10T22:51:35.335" v="7" actId="478"/>
          <ac:picMkLst>
            <pc:docMk/>
            <pc:sldMk cId="0" sldId="5518"/>
            <ac:picMk id="3" creationId="{2EF625E9-A3D1-45DA-BF48-2C0572DF7258}"/>
          </ac:picMkLst>
        </pc:picChg>
        <pc:picChg chg="add mod modCrop">
          <ac:chgData name="Marcela Villamil" userId="600343b5-b8e1-45d9-a445-7c3b3338a668" providerId="ADAL" clId="{8EE281F0-24AD-450A-8D66-F703E79C3933}" dt="2023-03-10T22:52:53.622" v="17" actId="208"/>
          <ac:picMkLst>
            <pc:docMk/>
            <pc:sldMk cId="0" sldId="5518"/>
            <ac:picMk id="4" creationId="{B7A2DA5F-1FE9-6B08-8FB0-FCF2C0512494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2:55:46.294" v="38" actId="208"/>
        <pc:sldMkLst>
          <pc:docMk/>
          <pc:sldMk cId="0" sldId="5519"/>
        </pc:sldMkLst>
        <pc:spChg chg="del">
          <ac:chgData name="Marcela Villamil" userId="600343b5-b8e1-45d9-a445-7c3b3338a668" providerId="ADAL" clId="{8EE281F0-24AD-450A-8D66-F703E79C3933}" dt="2023-03-10T22:54:04.077" v="24" actId="478"/>
          <ac:spMkLst>
            <pc:docMk/>
            <pc:sldMk cId="0" sldId="5519"/>
            <ac:spMk id="7" creationId="{E449B85F-D5EE-4CD2-94EA-BE96A18E3AA5}"/>
          </ac:spMkLst>
        </pc:spChg>
        <pc:picChg chg="del">
          <ac:chgData name="Marcela Villamil" userId="600343b5-b8e1-45d9-a445-7c3b3338a668" providerId="ADAL" clId="{8EE281F0-24AD-450A-8D66-F703E79C3933}" dt="2023-03-10T22:53:13.135" v="18" actId="478"/>
          <ac:picMkLst>
            <pc:docMk/>
            <pc:sldMk cId="0" sldId="5519"/>
            <ac:picMk id="3" creationId="{DF59FB09-4D0A-496F-8B37-C3D2A0ADB7D1}"/>
          </ac:picMkLst>
        </pc:picChg>
        <pc:picChg chg="add mod modCrop">
          <ac:chgData name="Marcela Villamil" userId="600343b5-b8e1-45d9-a445-7c3b3338a668" providerId="ADAL" clId="{8EE281F0-24AD-450A-8D66-F703E79C3933}" dt="2023-03-10T22:55:46.294" v="38" actId="208"/>
          <ac:picMkLst>
            <pc:docMk/>
            <pc:sldMk cId="0" sldId="5519"/>
            <ac:picMk id="4" creationId="{A490ECE8-B4CB-E218-F696-A44DB29A5E7D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2:56:55.923" v="49" actId="6549"/>
        <pc:sldMkLst>
          <pc:docMk/>
          <pc:sldMk cId="0" sldId="5522"/>
        </pc:sldMkLst>
        <pc:spChg chg="mod">
          <ac:chgData name="Marcela Villamil" userId="600343b5-b8e1-45d9-a445-7c3b3338a668" providerId="ADAL" clId="{8EE281F0-24AD-450A-8D66-F703E79C3933}" dt="2023-03-10T22:56:55.923" v="49" actId="6549"/>
          <ac:spMkLst>
            <pc:docMk/>
            <pc:sldMk cId="0" sldId="5522"/>
            <ac:spMk id="8" creationId="{CD9E0041-4F3B-4B1C-98B4-817815CDD7F8}"/>
          </ac:spMkLst>
        </pc:spChg>
        <pc:picChg chg="del">
          <ac:chgData name="Marcela Villamil" userId="600343b5-b8e1-45d9-a445-7c3b3338a668" providerId="ADAL" clId="{8EE281F0-24AD-450A-8D66-F703E79C3933}" dt="2023-03-10T22:56:07.368" v="39" actId="478"/>
          <ac:picMkLst>
            <pc:docMk/>
            <pc:sldMk cId="0" sldId="5522"/>
            <ac:picMk id="2" creationId="{79FEC13E-276C-423C-A930-663B2ED3AEDD}"/>
          </ac:picMkLst>
        </pc:picChg>
        <pc:picChg chg="add mod">
          <ac:chgData name="Marcela Villamil" userId="600343b5-b8e1-45d9-a445-7c3b3338a668" providerId="ADAL" clId="{8EE281F0-24AD-450A-8D66-F703E79C3933}" dt="2023-03-10T22:56:26.773" v="42" actId="1076"/>
          <ac:picMkLst>
            <pc:docMk/>
            <pc:sldMk cId="0" sldId="5522"/>
            <ac:picMk id="3" creationId="{7F55FE67-503F-4A1A-A20A-1BAA360BF3F5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2:59:04.941" v="70"/>
        <pc:sldMkLst>
          <pc:docMk/>
          <pc:sldMk cId="0" sldId="5525"/>
        </pc:sldMkLst>
        <pc:spChg chg="add mod">
          <ac:chgData name="Marcela Villamil" userId="600343b5-b8e1-45d9-a445-7c3b3338a668" providerId="ADAL" clId="{8EE281F0-24AD-450A-8D66-F703E79C3933}" dt="2023-03-10T22:59:04.941" v="70"/>
          <ac:spMkLst>
            <pc:docMk/>
            <pc:sldMk cId="0" sldId="5525"/>
            <ac:spMk id="4" creationId="{06FC4143-D6D1-B053-58A3-F835EA92B214}"/>
          </ac:spMkLst>
        </pc:spChg>
        <pc:spChg chg="del">
          <ac:chgData name="Marcela Villamil" userId="600343b5-b8e1-45d9-a445-7c3b3338a668" providerId="ADAL" clId="{8EE281F0-24AD-450A-8D66-F703E79C3933}" dt="2023-03-10T22:58:59.115" v="69" actId="478"/>
          <ac:spMkLst>
            <pc:docMk/>
            <pc:sldMk cId="0" sldId="5525"/>
            <ac:spMk id="8" creationId="{74238379-0B49-4036-B3B7-6DE3AADA26A7}"/>
          </ac:spMkLst>
        </pc:spChg>
        <pc:picChg chg="del">
          <ac:chgData name="Marcela Villamil" userId="600343b5-b8e1-45d9-a445-7c3b3338a668" providerId="ADAL" clId="{8EE281F0-24AD-450A-8D66-F703E79C3933}" dt="2023-03-10T22:58:51.390" v="66" actId="478"/>
          <ac:picMkLst>
            <pc:docMk/>
            <pc:sldMk cId="0" sldId="5525"/>
            <ac:picMk id="2" creationId="{C9577523-A105-4617-A9DF-5A745657C216}"/>
          </ac:picMkLst>
        </pc:picChg>
        <pc:picChg chg="add mod">
          <ac:chgData name="Marcela Villamil" userId="600343b5-b8e1-45d9-a445-7c3b3338a668" providerId="ADAL" clId="{8EE281F0-24AD-450A-8D66-F703E79C3933}" dt="2023-03-10T22:58:55.335" v="68" actId="1076"/>
          <ac:picMkLst>
            <pc:docMk/>
            <pc:sldMk cId="0" sldId="5525"/>
            <ac:picMk id="3" creationId="{4857F487-0AAC-DE80-9B76-BD8E48FB8463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3:00:38.903" v="82" actId="478"/>
        <pc:sldMkLst>
          <pc:docMk/>
          <pc:sldMk cId="0" sldId="5527"/>
        </pc:sldMkLst>
        <pc:spChg chg="del">
          <ac:chgData name="Marcela Villamil" userId="600343b5-b8e1-45d9-a445-7c3b3338a668" providerId="ADAL" clId="{8EE281F0-24AD-450A-8D66-F703E79C3933}" dt="2023-03-10T23:00:38.903" v="82" actId="478"/>
          <ac:spMkLst>
            <pc:docMk/>
            <pc:sldMk cId="0" sldId="5527"/>
            <ac:spMk id="7" creationId="{AC0ECE0D-4B66-42D8-BF03-AD0B7FEF62B3}"/>
          </ac:spMkLst>
        </pc:spChg>
        <pc:picChg chg="add mod modCrop">
          <ac:chgData name="Marcela Villamil" userId="600343b5-b8e1-45d9-a445-7c3b3338a668" providerId="ADAL" clId="{8EE281F0-24AD-450A-8D66-F703E79C3933}" dt="2023-03-10T23:00:36.095" v="81" actId="208"/>
          <ac:picMkLst>
            <pc:docMk/>
            <pc:sldMk cId="0" sldId="5527"/>
            <ac:picMk id="3" creationId="{4D312DCB-A472-61A1-B2AD-74744ECAD4B1}"/>
          </ac:picMkLst>
        </pc:picChg>
        <pc:picChg chg="del">
          <ac:chgData name="Marcela Villamil" userId="600343b5-b8e1-45d9-a445-7c3b3338a668" providerId="ADAL" clId="{8EE281F0-24AD-450A-8D66-F703E79C3933}" dt="2023-03-10T23:00:17.248" v="77" actId="478"/>
          <ac:picMkLst>
            <pc:docMk/>
            <pc:sldMk cId="0" sldId="5527"/>
            <ac:picMk id="4" creationId="{0DA3F461-0C27-402A-AB79-3D379C6D9164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3:02:07.253" v="93" actId="478"/>
        <pc:sldMkLst>
          <pc:docMk/>
          <pc:sldMk cId="0" sldId="5531"/>
        </pc:sldMkLst>
        <pc:spChg chg="del">
          <ac:chgData name="Marcela Villamil" userId="600343b5-b8e1-45d9-a445-7c3b3338a668" providerId="ADAL" clId="{8EE281F0-24AD-450A-8D66-F703E79C3933}" dt="2023-03-10T23:02:07.253" v="93" actId="478"/>
          <ac:spMkLst>
            <pc:docMk/>
            <pc:sldMk cId="0" sldId="5531"/>
            <ac:spMk id="7" creationId="{3AC49CDC-A17E-4668-88FD-32AA7D728BBB}"/>
          </ac:spMkLst>
        </pc:spChg>
        <pc:picChg chg="del">
          <ac:chgData name="Marcela Villamil" userId="600343b5-b8e1-45d9-a445-7c3b3338a668" providerId="ADAL" clId="{8EE281F0-24AD-450A-8D66-F703E79C3933}" dt="2023-03-10T23:01:44.483" v="88" actId="478"/>
          <ac:picMkLst>
            <pc:docMk/>
            <pc:sldMk cId="0" sldId="5531"/>
            <ac:picMk id="3" creationId="{0BAF76B2-2DF9-4513-AA71-30C0FC418AA5}"/>
          </ac:picMkLst>
        </pc:picChg>
        <pc:picChg chg="add mod modCrop">
          <ac:chgData name="Marcela Villamil" userId="600343b5-b8e1-45d9-a445-7c3b3338a668" providerId="ADAL" clId="{8EE281F0-24AD-450A-8D66-F703E79C3933}" dt="2023-03-10T23:02:02.975" v="92" actId="208"/>
          <ac:picMkLst>
            <pc:docMk/>
            <pc:sldMk cId="0" sldId="5531"/>
            <ac:picMk id="4" creationId="{B313728E-1D89-566B-2F32-9FAF2E4ADAEA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2:55:42.846" v="37" actId="208"/>
        <pc:sldMkLst>
          <pc:docMk/>
          <pc:sldMk cId="0" sldId="5532"/>
        </pc:sldMkLst>
        <pc:spChg chg="del">
          <ac:chgData name="Marcela Villamil" userId="600343b5-b8e1-45d9-a445-7c3b3338a668" providerId="ADAL" clId="{8EE281F0-24AD-450A-8D66-F703E79C3933}" dt="2023-03-10T22:54:53.722" v="30" actId="478"/>
          <ac:spMkLst>
            <pc:docMk/>
            <pc:sldMk cId="0" sldId="5532"/>
            <ac:spMk id="10" creationId="{88004A4D-6107-409B-A036-7B946C9598C5}"/>
          </ac:spMkLst>
        </pc:spChg>
        <pc:spChg chg="mod">
          <ac:chgData name="Marcela Villamil" userId="600343b5-b8e1-45d9-a445-7c3b3338a668" providerId="ADAL" clId="{8EE281F0-24AD-450A-8D66-F703E79C3933}" dt="2023-03-10T22:54:48.228" v="29" actId="121"/>
          <ac:spMkLst>
            <pc:docMk/>
            <pc:sldMk cId="0" sldId="5532"/>
            <ac:spMk id="41988" creationId="{55941D35-2B02-4129-9BFD-033EEEB260AE}"/>
          </ac:spMkLst>
        </pc:spChg>
        <pc:picChg chg="del">
          <ac:chgData name="Marcela Villamil" userId="600343b5-b8e1-45d9-a445-7c3b3338a668" providerId="ADAL" clId="{8EE281F0-24AD-450A-8D66-F703E79C3933}" dt="2023-03-10T22:54:19.462" v="25" actId="478"/>
          <ac:picMkLst>
            <pc:docMk/>
            <pc:sldMk cId="0" sldId="5532"/>
            <ac:picMk id="3" creationId="{C39097A7-5BD1-458F-B6FD-4077148F434C}"/>
          </ac:picMkLst>
        </pc:picChg>
        <pc:picChg chg="add mod modCrop">
          <ac:chgData name="Marcela Villamil" userId="600343b5-b8e1-45d9-a445-7c3b3338a668" providerId="ADAL" clId="{8EE281F0-24AD-450A-8D66-F703E79C3933}" dt="2023-03-10T22:55:42.846" v="37" actId="208"/>
          <ac:picMkLst>
            <pc:docMk/>
            <pc:sldMk cId="0" sldId="5532"/>
            <ac:picMk id="4" creationId="{F99DDD0A-838A-21CE-D8EA-319E24E9D385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4T15:08:22.674" v="94" actId="478"/>
        <pc:sldMkLst>
          <pc:docMk/>
          <pc:sldMk cId="0" sldId="5533"/>
        </pc:sldMkLst>
        <pc:spChg chg="del">
          <ac:chgData name="Marcela Villamil" userId="600343b5-b8e1-45d9-a445-7c3b3338a668" providerId="ADAL" clId="{8EE281F0-24AD-450A-8D66-F703E79C3933}" dt="2023-03-14T15:08:22.674" v="94" actId="478"/>
          <ac:spMkLst>
            <pc:docMk/>
            <pc:sldMk cId="0" sldId="5533"/>
            <ac:spMk id="9" creationId="{C76F0825-67C4-4A09-B465-3744FED68126}"/>
          </ac:spMkLst>
        </pc:spChg>
        <pc:picChg chg="del">
          <ac:chgData name="Marcela Villamil" userId="600343b5-b8e1-45d9-a445-7c3b3338a668" providerId="ADAL" clId="{8EE281F0-24AD-450A-8D66-F703E79C3933}" dt="2023-03-10T22:55:12.005" v="31" actId="478"/>
          <ac:picMkLst>
            <pc:docMk/>
            <pc:sldMk cId="0" sldId="5533"/>
            <ac:picMk id="3" creationId="{9336FDDD-C3C1-4991-8118-DCEDA7D15BA5}"/>
          </ac:picMkLst>
        </pc:picChg>
        <pc:picChg chg="add mod modCrop">
          <ac:chgData name="Marcela Villamil" userId="600343b5-b8e1-45d9-a445-7c3b3338a668" providerId="ADAL" clId="{8EE281F0-24AD-450A-8D66-F703E79C3933}" dt="2023-03-10T22:55:39.526" v="36" actId="208"/>
          <ac:picMkLst>
            <pc:docMk/>
            <pc:sldMk cId="0" sldId="5533"/>
            <ac:picMk id="4" creationId="{29188B5E-2FC9-FE93-1FDC-FB386904CEB3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2:57:43.502" v="57"/>
        <pc:sldMkLst>
          <pc:docMk/>
          <pc:sldMk cId="0" sldId="5534"/>
        </pc:sldMkLst>
        <pc:spChg chg="add mod">
          <ac:chgData name="Marcela Villamil" userId="600343b5-b8e1-45d9-a445-7c3b3338a668" providerId="ADAL" clId="{8EE281F0-24AD-450A-8D66-F703E79C3933}" dt="2023-03-10T22:57:43.502" v="57"/>
          <ac:spMkLst>
            <pc:docMk/>
            <pc:sldMk cId="0" sldId="5534"/>
            <ac:spMk id="4" creationId="{6E4563D3-5861-D966-658D-BB4366B16669}"/>
          </ac:spMkLst>
        </pc:spChg>
        <pc:spChg chg="del">
          <ac:chgData name="Marcela Villamil" userId="600343b5-b8e1-45d9-a445-7c3b3338a668" providerId="ADAL" clId="{8EE281F0-24AD-450A-8D66-F703E79C3933}" dt="2023-03-10T22:57:37.671" v="56" actId="478"/>
          <ac:spMkLst>
            <pc:docMk/>
            <pc:sldMk cId="0" sldId="5534"/>
            <ac:spMk id="8" creationId="{124C6DBB-5FFB-438F-A57C-8C11AB4543C3}"/>
          </ac:spMkLst>
        </pc:spChg>
        <pc:picChg chg="del">
          <ac:chgData name="Marcela Villamil" userId="600343b5-b8e1-45d9-a445-7c3b3338a668" providerId="ADAL" clId="{8EE281F0-24AD-450A-8D66-F703E79C3933}" dt="2023-03-10T22:57:27.625" v="50" actId="478"/>
          <ac:picMkLst>
            <pc:docMk/>
            <pc:sldMk cId="0" sldId="5534"/>
            <ac:picMk id="2" creationId="{19628110-13F6-4E5D-8E30-EFA1005C3A65}"/>
          </ac:picMkLst>
        </pc:picChg>
        <pc:picChg chg="add mod">
          <ac:chgData name="Marcela Villamil" userId="600343b5-b8e1-45d9-a445-7c3b3338a668" providerId="ADAL" clId="{8EE281F0-24AD-450A-8D66-F703E79C3933}" dt="2023-03-10T22:57:34.038" v="55" actId="1036"/>
          <ac:picMkLst>
            <pc:docMk/>
            <pc:sldMk cId="0" sldId="5534"/>
            <ac:picMk id="3" creationId="{4D13E7FF-B913-B83A-A7F6-62F509E4FC05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2:58:28.277" v="65"/>
        <pc:sldMkLst>
          <pc:docMk/>
          <pc:sldMk cId="0" sldId="5535"/>
        </pc:sldMkLst>
        <pc:spChg chg="add mod">
          <ac:chgData name="Marcela Villamil" userId="600343b5-b8e1-45d9-a445-7c3b3338a668" providerId="ADAL" clId="{8EE281F0-24AD-450A-8D66-F703E79C3933}" dt="2023-03-10T22:58:28.277" v="65"/>
          <ac:spMkLst>
            <pc:docMk/>
            <pc:sldMk cId="0" sldId="5535"/>
            <ac:spMk id="4" creationId="{1606987D-AA33-CFF8-22A4-4CD9E4F28D93}"/>
          </ac:spMkLst>
        </pc:spChg>
        <pc:spChg chg="del">
          <ac:chgData name="Marcela Villamil" userId="600343b5-b8e1-45d9-a445-7c3b3338a668" providerId="ADAL" clId="{8EE281F0-24AD-450A-8D66-F703E79C3933}" dt="2023-03-10T22:58:21.905" v="64" actId="478"/>
          <ac:spMkLst>
            <pc:docMk/>
            <pc:sldMk cId="0" sldId="5535"/>
            <ac:spMk id="8" creationId="{34A3E5B2-4C63-4214-BA57-C7065740E9F1}"/>
          </ac:spMkLst>
        </pc:spChg>
        <pc:picChg chg="del">
          <ac:chgData name="Marcela Villamil" userId="600343b5-b8e1-45d9-a445-7c3b3338a668" providerId="ADAL" clId="{8EE281F0-24AD-450A-8D66-F703E79C3933}" dt="2023-03-10T22:58:12.384" v="58" actId="478"/>
          <ac:picMkLst>
            <pc:docMk/>
            <pc:sldMk cId="0" sldId="5535"/>
            <ac:picMk id="2" creationId="{97666B08-1B67-443C-AB05-22B42AF7D685}"/>
          </ac:picMkLst>
        </pc:picChg>
        <pc:picChg chg="add mod">
          <ac:chgData name="Marcela Villamil" userId="600343b5-b8e1-45d9-a445-7c3b3338a668" providerId="ADAL" clId="{8EE281F0-24AD-450A-8D66-F703E79C3933}" dt="2023-03-10T22:58:18.598" v="63" actId="1036"/>
          <ac:picMkLst>
            <pc:docMk/>
            <pc:sldMk cId="0" sldId="5535"/>
            <ac:picMk id="3" creationId="{16F0C92E-48C9-640C-040A-2AE53A3ED897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2:59:55.617" v="76"/>
        <pc:sldMkLst>
          <pc:docMk/>
          <pc:sldMk cId="0" sldId="5536"/>
        </pc:sldMkLst>
        <pc:spChg chg="add mod">
          <ac:chgData name="Marcela Villamil" userId="600343b5-b8e1-45d9-a445-7c3b3338a668" providerId="ADAL" clId="{8EE281F0-24AD-450A-8D66-F703E79C3933}" dt="2023-03-10T22:59:55.617" v="76"/>
          <ac:spMkLst>
            <pc:docMk/>
            <pc:sldMk cId="0" sldId="5536"/>
            <ac:spMk id="4" creationId="{E9DE98DD-641E-4368-4BD6-D5AA9D572FB6}"/>
          </ac:spMkLst>
        </pc:spChg>
        <pc:spChg chg="del">
          <ac:chgData name="Marcela Villamil" userId="600343b5-b8e1-45d9-a445-7c3b3338a668" providerId="ADAL" clId="{8EE281F0-24AD-450A-8D66-F703E79C3933}" dt="2023-03-10T22:59:48.010" v="75" actId="478"/>
          <ac:spMkLst>
            <pc:docMk/>
            <pc:sldMk cId="0" sldId="5536"/>
            <ac:spMk id="8" creationId="{063D74C1-E691-4C04-8A0F-C96AB5E279D6}"/>
          </ac:spMkLst>
        </pc:spChg>
        <pc:picChg chg="del">
          <ac:chgData name="Marcela Villamil" userId="600343b5-b8e1-45d9-a445-7c3b3338a668" providerId="ADAL" clId="{8EE281F0-24AD-450A-8D66-F703E79C3933}" dt="2023-03-10T22:59:38.406" v="71" actId="478"/>
          <ac:picMkLst>
            <pc:docMk/>
            <pc:sldMk cId="0" sldId="5536"/>
            <ac:picMk id="2" creationId="{471182A4-B3A3-43AD-A761-64078E0F6066}"/>
          </ac:picMkLst>
        </pc:picChg>
        <pc:picChg chg="add mod">
          <ac:chgData name="Marcela Villamil" userId="600343b5-b8e1-45d9-a445-7c3b3338a668" providerId="ADAL" clId="{8EE281F0-24AD-450A-8D66-F703E79C3933}" dt="2023-03-10T22:59:43.726" v="74" actId="1076"/>
          <ac:picMkLst>
            <pc:docMk/>
            <pc:sldMk cId="0" sldId="5536"/>
            <ac:picMk id="3" creationId="{2C555B87-4F46-0738-1748-E5F5ED4AEB28}"/>
          </ac:picMkLst>
        </pc:picChg>
      </pc:sldChg>
      <pc:sldChg chg="addSp delSp modSp mod">
        <pc:chgData name="Marcela Villamil" userId="600343b5-b8e1-45d9-a445-7c3b3338a668" providerId="ADAL" clId="{8EE281F0-24AD-450A-8D66-F703E79C3933}" dt="2023-03-10T23:01:11.806" v="87" actId="208"/>
        <pc:sldMkLst>
          <pc:docMk/>
          <pc:sldMk cId="0" sldId="5537"/>
        </pc:sldMkLst>
        <pc:picChg chg="del">
          <ac:chgData name="Marcela Villamil" userId="600343b5-b8e1-45d9-a445-7c3b3338a668" providerId="ADAL" clId="{8EE281F0-24AD-450A-8D66-F703E79C3933}" dt="2023-03-10T23:00:54.217" v="83" actId="478"/>
          <ac:picMkLst>
            <pc:docMk/>
            <pc:sldMk cId="0" sldId="5537"/>
            <ac:picMk id="3" creationId="{41928CF0-0F97-450B-8F29-663DC48577C8}"/>
          </ac:picMkLst>
        </pc:picChg>
        <pc:picChg chg="add mod modCrop">
          <ac:chgData name="Marcela Villamil" userId="600343b5-b8e1-45d9-a445-7c3b3338a668" providerId="ADAL" clId="{8EE281F0-24AD-450A-8D66-F703E79C3933}" dt="2023-03-10T23:01:11.806" v="87" actId="208"/>
          <ac:picMkLst>
            <pc:docMk/>
            <pc:sldMk cId="0" sldId="5537"/>
            <ac:picMk id="4" creationId="{59EAA236-1F09-5BE4-E3BD-AA5875187939}"/>
          </ac:picMkLst>
        </pc:picChg>
      </pc:sldChg>
    </pc:docChg>
  </pc:docChgLst>
  <pc:docChgLst>
    <pc:chgData name="Camila Maldonado Rincon" userId="819b70c8-db54-4801-bf78-3f5b75672c22" providerId="ADAL" clId="{0E48E1D3-59F9-45F6-99ED-55D5CCA00686}"/>
    <pc:docChg chg="modSld">
      <pc:chgData name="Camila Maldonado Rincon" userId="819b70c8-db54-4801-bf78-3f5b75672c22" providerId="ADAL" clId="{0E48E1D3-59F9-45F6-99ED-55D5CCA00686}" dt="2023-04-27T22:10:32.544" v="9" actId="20577"/>
      <pc:docMkLst>
        <pc:docMk/>
      </pc:docMkLst>
      <pc:sldChg chg="modSp mod">
        <pc:chgData name="Camila Maldonado Rincon" userId="819b70c8-db54-4801-bf78-3f5b75672c22" providerId="ADAL" clId="{0E48E1D3-59F9-45F6-99ED-55D5CCA00686}" dt="2023-04-27T22:10:32.544" v="9" actId="20577"/>
        <pc:sldMkLst>
          <pc:docMk/>
          <pc:sldMk cId="0" sldId="1346"/>
        </pc:sldMkLst>
        <pc:spChg chg="mod">
          <ac:chgData name="Camila Maldonado Rincon" userId="819b70c8-db54-4801-bf78-3f5b75672c22" providerId="ADAL" clId="{0E48E1D3-59F9-45F6-99ED-55D5CCA00686}" dt="2023-04-27T22:10:32.544" v="9" actId="20577"/>
          <ac:spMkLst>
            <pc:docMk/>
            <pc:sldMk cId="0" sldId="1346"/>
            <ac:spMk id="35845" creationId="{3289D0AC-5D6B-43DD-9000-0D13BAC4E3C6}"/>
          </ac:spMkLst>
        </pc:spChg>
      </pc:sldChg>
    </pc:docChg>
  </pc:docChgLst>
  <pc:docChgLst>
    <pc:chgData name="Camila Maldonado Rincon" userId="819b70c8-db54-4801-bf78-3f5b75672c22" providerId="ADAL" clId="{1722C2A0-8C64-4A36-93CD-7E4AF01B7335}"/>
    <pc:docChg chg="custSel modSld">
      <pc:chgData name="Camila Maldonado Rincon" userId="819b70c8-db54-4801-bf78-3f5b75672c22" providerId="ADAL" clId="{1722C2A0-8C64-4A36-93CD-7E4AF01B7335}" dt="2023-07-13T14:25:00.641" v="82" actId="1076"/>
      <pc:docMkLst>
        <pc:docMk/>
      </pc:docMkLst>
      <pc:sldChg chg="modSp mod">
        <pc:chgData name="Camila Maldonado Rincon" userId="819b70c8-db54-4801-bf78-3f5b75672c22" providerId="ADAL" clId="{1722C2A0-8C64-4A36-93CD-7E4AF01B7335}" dt="2023-07-13T14:18:15.737" v="6" actId="20577"/>
        <pc:sldMkLst>
          <pc:docMk/>
          <pc:sldMk cId="0" sldId="1346"/>
        </pc:sldMkLst>
        <pc:spChg chg="mod">
          <ac:chgData name="Camila Maldonado Rincon" userId="819b70c8-db54-4801-bf78-3f5b75672c22" providerId="ADAL" clId="{1722C2A0-8C64-4A36-93CD-7E4AF01B7335}" dt="2023-07-13T14:18:15.737" v="6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Camila Maldonado Rincon" userId="819b70c8-db54-4801-bf78-3f5b75672c22" providerId="ADAL" clId="{1722C2A0-8C64-4A36-93CD-7E4AF01B7335}" dt="2023-07-13T14:18:51.470" v="13" actId="1076"/>
        <pc:sldMkLst>
          <pc:docMk/>
          <pc:sldMk cId="0" sldId="5518"/>
        </pc:sldMkLst>
        <pc:picChg chg="add mod">
          <ac:chgData name="Camila Maldonado Rincon" userId="819b70c8-db54-4801-bf78-3f5b75672c22" providerId="ADAL" clId="{1722C2A0-8C64-4A36-93CD-7E4AF01B7335}" dt="2023-07-13T14:18:51.470" v="13" actId="1076"/>
          <ac:picMkLst>
            <pc:docMk/>
            <pc:sldMk cId="0" sldId="5518"/>
            <ac:picMk id="3" creationId="{78E73F17-D0D1-F8E1-F740-B94EA467A1A2}"/>
          </ac:picMkLst>
        </pc:picChg>
        <pc:picChg chg="del">
          <ac:chgData name="Camila Maldonado Rincon" userId="819b70c8-db54-4801-bf78-3f5b75672c22" providerId="ADAL" clId="{1722C2A0-8C64-4A36-93CD-7E4AF01B7335}" dt="2023-07-13T14:18:28.632" v="7" actId="478"/>
          <ac:picMkLst>
            <pc:docMk/>
            <pc:sldMk cId="0" sldId="5518"/>
            <ac:picMk id="4" creationId="{83A5ECDF-886E-81B5-0433-DD6029F45A04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0:02.248" v="17" actId="1076"/>
        <pc:sldMkLst>
          <pc:docMk/>
          <pc:sldMk cId="0" sldId="5519"/>
        </pc:sldMkLst>
        <pc:picChg chg="add mod">
          <ac:chgData name="Camila Maldonado Rincon" userId="819b70c8-db54-4801-bf78-3f5b75672c22" providerId="ADAL" clId="{1722C2A0-8C64-4A36-93CD-7E4AF01B7335}" dt="2023-07-13T14:20:02.248" v="17" actId="1076"/>
          <ac:picMkLst>
            <pc:docMk/>
            <pc:sldMk cId="0" sldId="5519"/>
            <ac:picMk id="3" creationId="{D02BB74A-F330-4AB8-1B59-FE3EC08292DD}"/>
          </ac:picMkLst>
        </pc:picChg>
        <pc:picChg chg="del">
          <ac:chgData name="Camila Maldonado Rincon" userId="819b70c8-db54-4801-bf78-3f5b75672c22" providerId="ADAL" clId="{1722C2A0-8C64-4A36-93CD-7E4AF01B7335}" dt="2023-07-13T14:19:53.529" v="14" actId="478"/>
          <ac:picMkLst>
            <pc:docMk/>
            <pc:sldMk cId="0" sldId="5519"/>
            <ac:picMk id="8" creationId="{8C025DB8-4729-77B8-46E0-B275132596F0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1:46.263" v="41" actId="1076"/>
        <pc:sldMkLst>
          <pc:docMk/>
          <pc:sldMk cId="0" sldId="5522"/>
        </pc:sldMkLst>
        <pc:spChg chg="mod">
          <ac:chgData name="Camila Maldonado Rincon" userId="819b70c8-db54-4801-bf78-3f5b75672c22" providerId="ADAL" clId="{1722C2A0-8C64-4A36-93CD-7E4AF01B7335}" dt="2023-07-13T14:21:31.440" v="40" actId="20577"/>
          <ac:spMkLst>
            <pc:docMk/>
            <pc:sldMk cId="0" sldId="5522"/>
            <ac:spMk id="8" creationId="{CD9E0041-4F3B-4B1C-98B4-817815CDD7F8}"/>
          </ac:spMkLst>
        </pc:spChg>
        <pc:picChg chg="add mod">
          <ac:chgData name="Camila Maldonado Rincon" userId="819b70c8-db54-4801-bf78-3f5b75672c22" providerId="ADAL" clId="{1722C2A0-8C64-4A36-93CD-7E4AF01B7335}" dt="2023-07-13T14:21:46.263" v="41" actId="1076"/>
          <ac:picMkLst>
            <pc:docMk/>
            <pc:sldMk cId="0" sldId="5522"/>
            <ac:picMk id="3" creationId="{BFA38438-81C8-EF75-F0A8-12169BC5402C}"/>
          </ac:picMkLst>
        </pc:picChg>
        <pc:picChg chg="del">
          <ac:chgData name="Camila Maldonado Rincon" userId="819b70c8-db54-4801-bf78-3f5b75672c22" providerId="ADAL" clId="{1722C2A0-8C64-4A36-93CD-7E4AF01B7335}" dt="2023-07-13T14:21:06.172" v="25" actId="478"/>
          <ac:picMkLst>
            <pc:docMk/>
            <pc:sldMk cId="0" sldId="5522"/>
            <ac:picMk id="4" creationId="{B9EBE258-45A3-D666-AB90-74750C0BBFB8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3:17.337" v="64" actId="1076"/>
        <pc:sldMkLst>
          <pc:docMk/>
          <pc:sldMk cId="0" sldId="5525"/>
        </pc:sldMkLst>
        <pc:spChg chg="add mod">
          <ac:chgData name="Camila Maldonado Rincon" userId="819b70c8-db54-4801-bf78-3f5b75672c22" providerId="ADAL" clId="{1722C2A0-8C64-4A36-93CD-7E4AF01B7335}" dt="2023-07-13T14:22:33.383" v="53"/>
          <ac:spMkLst>
            <pc:docMk/>
            <pc:sldMk cId="0" sldId="5525"/>
            <ac:spMk id="2" creationId="{F1626B1F-BF5C-CA48-DE81-4ECAA68ECB28}"/>
          </ac:spMkLst>
        </pc:spChg>
        <pc:spChg chg="del">
          <ac:chgData name="Camila Maldonado Rincon" userId="819b70c8-db54-4801-bf78-3f5b75672c22" providerId="ADAL" clId="{1722C2A0-8C64-4A36-93CD-7E4AF01B7335}" dt="2023-07-13T14:22:32.671" v="52" actId="478"/>
          <ac:spMkLst>
            <pc:docMk/>
            <pc:sldMk cId="0" sldId="5525"/>
            <ac:spMk id="4" creationId="{06FC4143-D6D1-B053-58A3-F835EA92B214}"/>
          </ac:spMkLst>
        </pc:spChg>
        <pc:picChg chg="del">
          <ac:chgData name="Camila Maldonado Rincon" userId="819b70c8-db54-4801-bf78-3f5b75672c22" providerId="ADAL" clId="{1722C2A0-8C64-4A36-93CD-7E4AF01B7335}" dt="2023-07-13T14:23:09.063" v="60" actId="478"/>
          <ac:picMkLst>
            <pc:docMk/>
            <pc:sldMk cId="0" sldId="5525"/>
            <ac:picMk id="5" creationId="{4FBB3022-FE2C-E452-C030-C6C75564E946}"/>
          </ac:picMkLst>
        </pc:picChg>
        <pc:picChg chg="add mod">
          <ac:chgData name="Camila Maldonado Rincon" userId="819b70c8-db54-4801-bf78-3f5b75672c22" providerId="ADAL" clId="{1722C2A0-8C64-4A36-93CD-7E4AF01B7335}" dt="2023-07-13T14:23:17.337" v="64" actId="1076"/>
          <ac:picMkLst>
            <pc:docMk/>
            <pc:sldMk cId="0" sldId="5525"/>
            <ac:picMk id="6" creationId="{CF98C5BB-79A1-6013-2134-6C56CB5FA5D3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4:04.994" v="74" actId="1076"/>
        <pc:sldMkLst>
          <pc:docMk/>
          <pc:sldMk cId="0" sldId="5527"/>
        </pc:sldMkLst>
        <pc:picChg chg="add mod">
          <ac:chgData name="Camila Maldonado Rincon" userId="819b70c8-db54-4801-bf78-3f5b75672c22" providerId="ADAL" clId="{1722C2A0-8C64-4A36-93CD-7E4AF01B7335}" dt="2023-07-13T14:24:04.994" v="74" actId="1076"/>
          <ac:picMkLst>
            <pc:docMk/>
            <pc:sldMk cId="0" sldId="5527"/>
            <ac:picMk id="3" creationId="{20DF5067-3189-B645-DAD2-DD60846D7B8F}"/>
          </ac:picMkLst>
        </pc:picChg>
        <pc:picChg chg="del">
          <ac:chgData name="Camila Maldonado Rincon" userId="819b70c8-db54-4801-bf78-3f5b75672c22" providerId="ADAL" clId="{1722C2A0-8C64-4A36-93CD-7E4AF01B7335}" dt="2023-07-13T14:23:53.519" v="72" actId="478"/>
          <ac:picMkLst>
            <pc:docMk/>
            <pc:sldMk cId="0" sldId="5527"/>
            <ac:picMk id="6" creationId="{79F1FE61-EF6E-F7C3-2646-6FE11CBA2E30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5:00.641" v="82" actId="1076"/>
        <pc:sldMkLst>
          <pc:docMk/>
          <pc:sldMk cId="0" sldId="5531"/>
        </pc:sldMkLst>
        <pc:picChg chg="del">
          <ac:chgData name="Camila Maldonado Rincon" userId="819b70c8-db54-4801-bf78-3f5b75672c22" providerId="ADAL" clId="{1722C2A0-8C64-4A36-93CD-7E4AF01B7335}" dt="2023-07-13T14:24:54.720" v="79" actId="478"/>
          <ac:picMkLst>
            <pc:docMk/>
            <pc:sldMk cId="0" sldId="5531"/>
            <ac:picMk id="3" creationId="{3E44A3D5-2249-4134-466E-7386632941B8}"/>
          </ac:picMkLst>
        </pc:picChg>
        <pc:picChg chg="add mod">
          <ac:chgData name="Camila Maldonado Rincon" userId="819b70c8-db54-4801-bf78-3f5b75672c22" providerId="ADAL" clId="{1722C2A0-8C64-4A36-93CD-7E4AF01B7335}" dt="2023-07-13T14:25:00.641" v="82" actId="1076"/>
          <ac:picMkLst>
            <pc:docMk/>
            <pc:sldMk cId="0" sldId="5531"/>
            <ac:picMk id="4" creationId="{A051360A-CE3C-A3C7-D9A7-0C91D1CDA916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0:29.280" v="21" actId="1076"/>
        <pc:sldMkLst>
          <pc:docMk/>
          <pc:sldMk cId="0" sldId="5532"/>
        </pc:sldMkLst>
        <pc:picChg chg="add mod">
          <ac:chgData name="Camila Maldonado Rincon" userId="819b70c8-db54-4801-bf78-3f5b75672c22" providerId="ADAL" clId="{1722C2A0-8C64-4A36-93CD-7E4AF01B7335}" dt="2023-07-13T14:20:29.280" v="21" actId="1076"/>
          <ac:picMkLst>
            <pc:docMk/>
            <pc:sldMk cId="0" sldId="5532"/>
            <ac:picMk id="3" creationId="{C896B78D-5B48-1D5E-C42E-538ABF9F8713}"/>
          </ac:picMkLst>
        </pc:picChg>
        <pc:picChg chg="del">
          <ac:chgData name="Camila Maldonado Rincon" userId="819b70c8-db54-4801-bf78-3f5b75672c22" providerId="ADAL" clId="{1722C2A0-8C64-4A36-93CD-7E4AF01B7335}" dt="2023-07-13T14:20:18.244" v="18" actId="478"/>
          <ac:picMkLst>
            <pc:docMk/>
            <pc:sldMk cId="0" sldId="5532"/>
            <ac:picMk id="4" creationId="{8CD3FC54-CE91-0C70-0B00-5F413033D59F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0:48.595" v="24" actId="1076"/>
        <pc:sldMkLst>
          <pc:docMk/>
          <pc:sldMk cId="0" sldId="5533"/>
        </pc:sldMkLst>
        <pc:picChg chg="add mod">
          <ac:chgData name="Camila Maldonado Rincon" userId="819b70c8-db54-4801-bf78-3f5b75672c22" providerId="ADAL" clId="{1722C2A0-8C64-4A36-93CD-7E4AF01B7335}" dt="2023-07-13T14:20:48.595" v="24" actId="1076"/>
          <ac:picMkLst>
            <pc:docMk/>
            <pc:sldMk cId="0" sldId="5533"/>
            <ac:picMk id="3" creationId="{BCC0A21B-BCE4-C2F6-B24C-F2010788EF26}"/>
          </ac:picMkLst>
        </pc:picChg>
        <pc:picChg chg="del">
          <ac:chgData name="Camila Maldonado Rincon" userId="819b70c8-db54-4801-bf78-3f5b75672c22" providerId="ADAL" clId="{1722C2A0-8C64-4A36-93CD-7E4AF01B7335}" dt="2023-07-13T14:20:45.097" v="22" actId="478"/>
          <ac:picMkLst>
            <pc:docMk/>
            <pc:sldMk cId="0" sldId="5533"/>
            <ac:picMk id="4" creationId="{8FF46E7C-CDBC-0A2D-A453-3C2BC40C4D93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2:21.785" v="49" actId="1076"/>
        <pc:sldMkLst>
          <pc:docMk/>
          <pc:sldMk cId="0" sldId="5534"/>
        </pc:sldMkLst>
        <pc:spChg chg="del">
          <ac:chgData name="Camila Maldonado Rincon" userId="819b70c8-db54-4801-bf78-3f5b75672c22" providerId="ADAL" clId="{1722C2A0-8C64-4A36-93CD-7E4AF01B7335}" dt="2023-07-13T14:22:15.674" v="47" actId="478"/>
          <ac:spMkLst>
            <pc:docMk/>
            <pc:sldMk cId="0" sldId="5534"/>
            <ac:spMk id="4" creationId="{6E4563D3-5861-D966-658D-BB4366B16669}"/>
          </ac:spMkLst>
        </pc:spChg>
        <pc:spChg chg="add mod">
          <ac:chgData name="Camila Maldonado Rincon" userId="819b70c8-db54-4801-bf78-3f5b75672c22" providerId="ADAL" clId="{1722C2A0-8C64-4A36-93CD-7E4AF01B7335}" dt="2023-07-13T14:22:16.536" v="48"/>
          <ac:spMkLst>
            <pc:docMk/>
            <pc:sldMk cId="0" sldId="5534"/>
            <ac:spMk id="5" creationId="{10522240-F675-E410-5052-65C21294D075}"/>
          </ac:spMkLst>
        </pc:spChg>
        <pc:picChg chg="add mod">
          <ac:chgData name="Camila Maldonado Rincon" userId="819b70c8-db54-4801-bf78-3f5b75672c22" providerId="ADAL" clId="{1722C2A0-8C64-4A36-93CD-7E4AF01B7335}" dt="2023-07-13T14:22:21.785" v="49" actId="1076"/>
          <ac:picMkLst>
            <pc:docMk/>
            <pc:sldMk cId="0" sldId="5534"/>
            <ac:picMk id="3" creationId="{B663DD64-53CF-5247-E6DF-D11715FC4F09}"/>
          </ac:picMkLst>
        </pc:picChg>
        <pc:picChg chg="del">
          <ac:chgData name="Camila Maldonado Rincon" userId="819b70c8-db54-4801-bf78-3f5b75672c22" providerId="ADAL" clId="{1722C2A0-8C64-4A36-93CD-7E4AF01B7335}" dt="2023-07-13T14:21:58.340" v="42" actId="478"/>
          <ac:picMkLst>
            <pc:docMk/>
            <pc:sldMk cId="0" sldId="5534"/>
            <ac:picMk id="7" creationId="{66EFFEF7-5448-2E22-A978-2ECE05C4254F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2:58.185" v="59" actId="1076"/>
        <pc:sldMkLst>
          <pc:docMk/>
          <pc:sldMk cId="0" sldId="5535"/>
        </pc:sldMkLst>
        <pc:spChg chg="add mod">
          <ac:chgData name="Camila Maldonado Rincon" userId="819b70c8-db54-4801-bf78-3f5b75672c22" providerId="ADAL" clId="{1722C2A0-8C64-4A36-93CD-7E4AF01B7335}" dt="2023-07-13T14:22:29.400" v="51"/>
          <ac:spMkLst>
            <pc:docMk/>
            <pc:sldMk cId="0" sldId="5535"/>
            <ac:spMk id="2" creationId="{80B63ACC-70D0-E7E7-110B-2571E9714DEE}"/>
          </ac:spMkLst>
        </pc:spChg>
        <pc:spChg chg="del">
          <ac:chgData name="Camila Maldonado Rincon" userId="819b70c8-db54-4801-bf78-3f5b75672c22" providerId="ADAL" clId="{1722C2A0-8C64-4A36-93CD-7E4AF01B7335}" dt="2023-07-13T14:22:28.606" v="50" actId="478"/>
          <ac:spMkLst>
            <pc:docMk/>
            <pc:sldMk cId="0" sldId="5535"/>
            <ac:spMk id="4" creationId="{1606987D-AA33-CFF8-22A4-4CD9E4F28D93}"/>
          </ac:spMkLst>
        </pc:spChg>
        <pc:picChg chg="del">
          <ac:chgData name="Camila Maldonado Rincon" userId="819b70c8-db54-4801-bf78-3f5b75672c22" providerId="ADAL" clId="{1722C2A0-8C64-4A36-93CD-7E4AF01B7335}" dt="2023-07-13T14:22:36.007" v="54" actId="478"/>
          <ac:picMkLst>
            <pc:docMk/>
            <pc:sldMk cId="0" sldId="5535"/>
            <ac:picMk id="5" creationId="{46A0EF72-4B59-395C-BF26-1B94CBDE57BA}"/>
          </ac:picMkLst>
        </pc:picChg>
        <pc:picChg chg="add mod">
          <ac:chgData name="Camila Maldonado Rincon" userId="819b70c8-db54-4801-bf78-3f5b75672c22" providerId="ADAL" clId="{1722C2A0-8C64-4A36-93CD-7E4AF01B7335}" dt="2023-07-13T14:22:58.185" v="59" actId="1076"/>
          <ac:picMkLst>
            <pc:docMk/>
            <pc:sldMk cId="0" sldId="5535"/>
            <ac:picMk id="6" creationId="{872FB49C-EDCB-BE32-B636-62631EFB22EF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3:41.101" v="71"/>
        <pc:sldMkLst>
          <pc:docMk/>
          <pc:sldMk cId="0" sldId="5536"/>
        </pc:sldMkLst>
        <pc:spChg chg="del">
          <ac:chgData name="Camila Maldonado Rincon" userId="819b70c8-db54-4801-bf78-3f5b75672c22" providerId="ADAL" clId="{1722C2A0-8C64-4A36-93CD-7E4AF01B7335}" dt="2023-07-13T14:23:40.405" v="70" actId="478"/>
          <ac:spMkLst>
            <pc:docMk/>
            <pc:sldMk cId="0" sldId="5536"/>
            <ac:spMk id="4" creationId="{E9DE98DD-641E-4368-4BD6-D5AA9D572FB6}"/>
          </ac:spMkLst>
        </pc:spChg>
        <pc:spChg chg="add mod">
          <ac:chgData name="Camila Maldonado Rincon" userId="819b70c8-db54-4801-bf78-3f5b75672c22" providerId="ADAL" clId="{1722C2A0-8C64-4A36-93CD-7E4AF01B7335}" dt="2023-07-13T14:23:41.101" v="71"/>
          <ac:spMkLst>
            <pc:docMk/>
            <pc:sldMk cId="0" sldId="5536"/>
            <ac:spMk id="6" creationId="{11F6EB5C-65A1-FE46-FBAA-B567B562ABE4}"/>
          </ac:spMkLst>
        </pc:spChg>
        <pc:picChg chg="add mod">
          <ac:chgData name="Camila Maldonado Rincon" userId="819b70c8-db54-4801-bf78-3f5b75672c22" providerId="ADAL" clId="{1722C2A0-8C64-4A36-93CD-7E4AF01B7335}" dt="2023-07-13T14:23:33.656" v="69" actId="1076"/>
          <ac:picMkLst>
            <pc:docMk/>
            <pc:sldMk cId="0" sldId="5536"/>
            <ac:picMk id="3" creationId="{9FBA171A-A336-9EFE-210F-404E4EEDFB10}"/>
          </ac:picMkLst>
        </pc:picChg>
        <pc:picChg chg="del">
          <ac:chgData name="Camila Maldonado Rincon" userId="819b70c8-db54-4801-bf78-3f5b75672c22" providerId="ADAL" clId="{1722C2A0-8C64-4A36-93CD-7E4AF01B7335}" dt="2023-07-13T14:23:26.934" v="65" actId="478"/>
          <ac:picMkLst>
            <pc:docMk/>
            <pc:sldMk cId="0" sldId="5536"/>
            <ac:picMk id="5" creationId="{467A7838-B820-9776-C25B-3DD0D1528972}"/>
          </ac:picMkLst>
        </pc:picChg>
      </pc:sldChg>
      <pc:sldChg chg="addSp delSp modSp mod">
        <pc:chgData name="Camila Maldonado Rincon" userId="819b70c8-db54-4801-bf78-3f5b75672c22" providerId="ADAL" clId="{1722C2A0-8C64-4A36-93CD-7E4AF01B7335}" dt="2023-07-13T14:24:28.087" v="78" actId="1076"/>
        <pc:sldMkLst>
          <pc:docMk/>
          <pc:sldMk cId="0" sldId="5537"/>
        </pc:sldMkLst>
        <pc:picChg chg="del">
          <ac:chgData name="Camila Maldonado Rincon" userId="819b70c8-db54-4801-bf78-3f5b75672c22" providerId="ADAL" clId="{1722C2A0-8C64-4A36-93CD-7E4AF01B7335}" dt="2023-07-13T14:24:08.623" v="75" actId="478"/>
          <ac:picMkLst>
            <pc:docMk/>
            <pc:sldMk cId="0" sldId="5537"/>
            <ac:picMk id="3" creationId="{C9FA0C42-1F1C-E749-F4A4-DB1A5D8FE3EE}"/>
          </ac:picMkLst>
        </pc:picChg>
        <pc:picChg chg="add mod">
          <ac:chgData name="Camila Maldonado Rincon" userId="819b70c8-db54-4801-bf78-3f5b75672c22" providerId="ADAL" clId="{1722C2A0-8C64-4A36-93CD-7E4AF01B7335}" dt="2023-07-13T14:24:28.087" v="78" actId="1076"/>
          <ac:picMkLst>
            <pc:docMk/>
            <pc:sldMk cId="0" sldId="5537"/>
            <ac:picMk id="4" creationId="{885207C4-6987-35CE-7811-CFFE244EA7AD}"/>
          </ac:picMkLst>
        </pc:picChg>
      </pc:sldChg>
    </pc:docChg>
  </pc:docChgLst>
  <pc:docChgLst>
    <pc:chgData name="Camila Maldonado Rincon" userId="819b70c8-db54-4801-bf78-3f5b75672c22" providerId="ADAL" clId="{5427DB0E-AFFD-4335-A1E7-9084B34E6E5F}"/>
    <pc:docChg chg="custSel modSld">
      <pc:chgData name="Camila Maldonado Rincon" userId="819b70c8-db54-4801-bf78-3f5b75672c22" providerId="ADAL" clId="{5427DB0E-AFFD-4335-A1E7-9084B34E6E5F}" dt="2023-08-10T16:50:35.675" v="110" actId="1076"/>
      <pc:docMkLst>
        <pc:docMk/>
      </pc:docMkLst>
      <pc:sldChg chg="modSp mod">
        <pc:chgData name="Camila Maldonado Rincon" userId="819b70c8-db54-4801-bf78-3f5b75672c22" providerId="ADAL" clId="{5427DB0E-AFFD-4335-A1E7-9084B34E6E5F}" dt="2023-08-10T16:29:01.587" v="1" actId="20577"/>
        <pc:sldMkLst>
          <pc:docMk/>
          <pc:sldMk cId="0" sldId="1346"/>
        </pc:sldMkLst>
        <pc:spChg chg="mod">
          <ac:chgData name="Camila Maldonado Rincon" userId="819b70c8-db54-4801-bf78-3f5b75672c22" providerId="ADAL" clId="{5427DB0E-AFFD-4335-A1E7-9084B34E6E5F}" dt="2023-08-10T16:29:01.587" v="1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Camila Maldonado Rincon" userId="819b70c8-db54-4801-bf78-3f5b75672c22" providerId="ADAL" clId="{5427DB0E-AFFD-4335-A1E7-9084B34E6E5F}" dt="2023-08-10T16:29:59.305" v="17" actId="20577"/>
        <pc:sldMkLst>
          <pc:docMk/>
          <pc:sldMk cId="0" sldId="5518"/>
        </pc:sldMkLst>
        <pc:spChg chg="mod">
          <ac:chgData name="Camila Maldonado Rincon" userId="819b70c8-db54-4801-bf78-3f5b75672c22" providerId="ADAL" clId="{5427DB0E-AFFD-4335-A1E7-9084B34E6E5F}" dt="2023-08-10T16:29:59.305" v="17" actId="20577"/>
          <ac:spMkLst>
            <pc:docMk/>
            <pc:sldMk cId="0" sldId="5518"/>
            <ac:spMk id="8" creationId="{38AEE5F8-49F7-475A-9D70-FC1046B72D99}"/>
          </ac:spMkLst>
        </pc:spChg>
        <pc:picChg chg="del">
          <ac:chgData name="Camila Maldonado Rincon" userId="819b70c8-db54-4801-bf78-3f5b75672c22" providerId="ADAL" clId="{5427DB0E-AFFD-4335-A1E7-9084B34E6E5F}" dt="2023-08-10T16:29:26.561" v="3" actId="478"/>
          <ac:picMkLst>
            <pc:docMk/>
            <pc:sldMk cId="0" sldId="5518"/>
            <ac:picMk id="3" creationId="{78E73F17-D0D1-F8E1-F740-B94EA467A1A2}"/>
          </ac:picMkLst>
        </pc:picChg>
        <pc:picChg chg="add mod">
          <ac:chgData name="Camila Maldonado Rincon" userId="819b70c8-db54-4801-bf78-3f5b75672c22" providerId="ADAL" clId="{5427DB0E-AFFD-4335-A1E7-9084B34E6E5F}" dt="2023-08-10T16:29:33.489" v="5" actId="1076"/>
          <ac:picMkLst>
            <pc:docMk/>
            <pc:sldMk cId="0" sldId="5518"/>
            <ac:picMk id="4" creationId="{7EA53479-9911-8E90-B45A-DC2660A60FB9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30:49.689" v="23" actId="1076"/>
        <pc:sldMkLst>
          <pc:docMk/>
          <pc:sldMk cId="0" sldId="5519"/>
        </pc:sldMkLst>
        <pc:picChg chg="del">
          <ac:chgData name="Camila Maldonado Rincon" userId="819b70c8-db54-4801-bf78-3f5b75672c22" providerId="ADAL" clId="{5427DB0E-AFFD-4335-A1E7-9084B34E6E5F}" dt="2023-08-10T16:30:21.353" v="18" actId="478"/>
          <ac:picMkLst>
            <pc:docMk/>
            <pc:sldMk cId="0" sldId="5519"/>
            <ac:picMk id="3" creationId="{D02BB74A-F330-4AB8-1B59-FE3EC08292DD}"/>
          </ac:picMkLst>
        </pc:picChg>
        <pc:picChg chg="add mod">
          <ac:chgData name="Camila Maldonado Rincon" userId="819b70c8-db54-4801-bf78-3f5b75672c22" providerId="ADAL" clId="{5427DB0E-AFFD-4335-A1E7-9084B34E6E5F}" dt="2023-08-10T16:30:49.689" v="23" actId="1076"/>
          <ac:picMkLst>
            <pc:docMk/>
            <pc:sldMk cId="0" sldId="5519"/>
            <ac:picMk id="4" creationId="{04A16CCB-9DFD-E684-F5AE-748B36654747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49:21.298" v="92" actId="20577"/>
        <pc:sldMkLst>
          <pc:docMk/>
          <pc:sldMk cId="0" sldId="5522"/>
        </pc:sldMkLst>
        <pc:spChg chg="mod">
          <ac:chgData name="Camila Maldonado Rincon" userId="819b70c8-db54-4801-bf78-3f5b75672c22" providerId="ADAL" clId="{5427DB0E-AFFD-4335-A1E7-9084B34E6E5F}" dt="2023-08-10T16:49:21.298" v="92" actId="20577"/>
          <ac:spMkLst>
            <pc:docMk/>
            <pc:sldMk cId="0" sldId="5522"/>
            <ac:spMk id="8" creationId="{CD9E0041-4F3B-4B1C-98B4-817815CDD7F8}"/>
          </ac:spMkLst>
        </pc:spChg>
        <pc:picChg chg="del">
          <ac:chgData name="Camila Maldonado Rincon" userId="819b70c8-db54-4801-bf78-3f5b75672c22" providerId="ADAL" clId="{5427DB0E-AFFD-4335-A1E7-9084B34E6E5F}" dt="2023-08-10T16:49:09.379" v="85" actId="478"/>
          <ac:picMkLst>
            <pc:docMk/>
            <pc:sldMk cId="0" sldId="5522"/>
            <ac:picMk id="3" creationId="{BFA38438-81C8-EF75-F0A8-12169BC5402C}"/>
          </ac:picMkLst>
        </pc:picChg>
        <pc:picChg chg="add mod">
          <ac:chgData name="Camila Maldonado Rincon" userId="819b70c8-db54-4801-bf78-3f5b75672c22" providerId="ADAL" clId="{5427DB0E-AFFD-4335-A1E7-9084B34E6E5F}" dt="2023-08-10T16:49:13.133" v="88" actId="962"/>
          <ac:picMkLst>
            <pc:docMk/>
            <pc:sldMk cId="0" sldId="5522"/>
            <ac:picMk id="4" creationId="{ADC16C9B-656E-A0C5-1467-C2CF0B540101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38:36.090" v="49" actId="1076"/>
        <pc:sldMkLst>
          <pc:docMk/>
          <pc:sldMk cId="0" sldId="5525"/>
        </pc:sldMkLst>
        <pc:spChg chg="mod">
          <ac:chgData name="Camila Maldonado Rincon" userId="819b70c8-db54-4801-bf78-3f5b75672c22" providerId="ADAL" clId="{5427DB0E-AFFD-4335-A1E7-9084B34E6E5F}" dt="2023-08-10T16:37:53.203" v="42" actId="20577"/>
          <ac:spMkLst>
            <pc:docMk/>
            <pc:sldMk cId="0" sldId="5525"/>
            <ac:spMk id="2" creationId="{F1626B1F-BF5C-CA48-DE81-4ECAA68ECB28}"/>
          </ac:spMkLst>
        </pc:spChg>
        <pc:picChg chg="add mod">
          <ac:chgData name="Camila Maldonado Rincon" userId="819b70c8-db54-4801-bf78-3f5b75672c22" providerId="ADAL" clId="{5427DB0E-AFFD-4335-A1E7-9084B34E6E5F}" dt="2023-08-10T16:38:36.090" v="49" actId="1076"/>
          <ac:picMkLst>
            <pc:docMk/>
            <pc:sldMk cId="0" sldId="5525"/>
            <ac:picMk id="4" creationId="{50205217-DE78-96BB-386A-B3AC6FBD9B09}"/>
          </ac:picMkLst>
        </pc:picChg>
        <pc:picChg chg="del">
          <ac:chgData name="Camila Maldonado Rincon" userId="819b70c8-db54-4801-bf78-3f5b75672c22" providerId="ADAL" clId="{5427DB0E-AFFD-4335-A1E7-9084B34E6E5F}" dt="2023-08-10T16:37:58.026" v="43" actId="478"/>
          <ac:picMkLst>
            <pc:docMk/>
            <pc:sldMk cId="0" sldId="5525"/>
            <ac:picMk id="6" creationId="{CF98C5BB-79A1-6013-2134-6C56CB5FA5D3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43:12.666" v="70" actId="1076"/>
        <pc:sldMkLst>
          <pc:docMk/>
          <pc:sldMk cId="0" sldId="5527"/>
        </pc:sldMkLst>
        <pc:picChg chg="del">
          <ac:chgData name="Camila Maldonado Rincon" userId="819b70c8-db54-4801-bf78-3f5b75672c22" providerId="ADAL" clId="{5427DB0E-AFFD-4335-A1E7-9084B34E6E5F}" dt="2023-08-10T16:42:12.658" v="58" actId="478"/>
          <ac:picMkLst>
            <pc:docMk/>
            <pc:sldMk cId="0" sldId="5527"/>
            <ac:picMk id="3" creationId="{20DF5067-3189-B645-DAD2-DD60846D7B8F}"/>
          </ac:picMkLst>
        </pc:picChg>
        <pc:picChg chg="add mod">
          <ac:chgData name="Camila Maldonado Rincon" userId="819b70c8-db54-4801-bf78-3f5b75672c22" providerId="ADAL" clId="{5427DB0E-AFFD-4335-A1E7-9084B34E6E5F}" dt="2023-08-10T16:43:12.666" v="70" actId="1076"/>
          <ac:picMkLst>
            <pc:docMk/>
            <pc:sldMk cId="0" sldId="5527"/>
            <ac:picMk id="4" creationId="{7C07E175-EE79-530A-20DA-3BCA518DBDE3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44:40.930" v="82" actId="1076"/>
        <pc:sldMkLst>
          <pc:docMk/>
          <pc:sldMk cId="0" sldId="5531"/>
        </pc:sldMkLst>
        <pc:picChg chg="add mod">
          <ac:chgData name="Camila Maldonado Rincon" userId="819b70c8-db54-4801-bf78-3f5b75672c22" providerId="ADAL" clId="{5427DB0E-AFFD-4335-A1E7-9084B34E6E5F}" dt="2023-08-10T16:44:40.930" v="82" actId="1076"/>
          <ac:picMkLst>
            <pc:docMk/>
            <pc:sldMk cId="0" sldId="5531"/>
            <ac:picMk id="3" creationId="{A88A5417-0E8E-51B9-B07F-B8542597527F}"/>
          </ac:picMkLst>
        </pc:picChg>
        <pc:picChg chg="del">
          <ac:chgData name="Camila Maldonado Rincon" userId="819b70c8-db54-4801-bf78-3f5b75672c22" providerId="ADAL" clId="{5427DB0E-AFFD-4335-A1E7-9084B34E6E5F}" dt="2023-08-10T16:44:03.490" v="79" actId="478"/>
          <ac:picMkLst>
            <pc:docMk/>
            <pc:sldMk cId="0" sldId="5531"/>
            <ac:picMk id="4" creationId="{A051360A-CE3C-A3C7-D9A7-0C91D1CDA916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31:40.241" v="30" actId="1076"/>
        <pc:sldMkLst>
          <pc:docMk/>
          <pc:sldMk cId="0" sldId="5532"/>
        </pc:sldMkLst>
        <pc:picChg chg="del">
          <ac:chgData name="Camila Maldonado Rincon" userId="819b70c8-db54-4801-bf78-3f5b75672c22" providerId="ADAL" clId="{5427DB0E-AFFD-4335-A1E7-9084B34E6E5F}" dt="2023-08-10T16:31:01.122" v="24" actId="478"/>
          <ac:picMkLst>
            <pc:docMk/>
            <pc:sldMk cId="0" sldId="5532"/>
            <ac:picMk id="3" creationId="{C896B78D-5B48-1D5E-C42E-538ABF9F8713}"/>
          </ac:picMkLst>
        </pc:picChg>
        <pc:picChg chg="add mod modCrop">
          <ac:chgData name="Camila Maldonado Rincon" userId="819b70c8-db54-4801-bf78-3f5b75672c22" providerId="ADAL" clId="{5427DB0E-AFFD-4335-A1E7-9084B34E6E5F}" dt="2023-08-10T16:31:40.241" v="30" actId="1076"/>
          <ac:picMkLst>
            <pc:docMk/>
            <pc:sldMk cId="0" sldId="5532"/>
            <ac:picMk id="4" creationId="{08D8ABE9-438F-8DE7-3AF6-95D6C2D60EF4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32:38.961" v="36" actId="1076"/>
        <pc:sldMkLst>
          <pc:docMk/>
          <pc:sldMk cId="0" sldId="5533"/>
        </pc:sldMkLst>
        <pc:picChg chg="del">
          <ac:chgData name="Camila Maldonado Rincon" userId="819b70c8-db54-4801-bf78-3f5b75672c22" providerId="ADAL" clId="{5427DB0E-AFFD-4335-A1E7-9084B34E6E5F}" dt="2023-08-10T16:31:44.843" v="31" actId="478"/>
          <ac:picMkLst>
            <pc:docMk/>
            <pc:sldMk cId="0" sldId="5533"/>
            <ac:picMk id="3" creationId="{BCC0A21B-BCE4-C2F6-B24C-F2010788EF26}"/>
          </ac:picMkLst>
        </pc:picChg>
        <pc:picChg chg="add mod">
          <ac:chgData name="Camila Maldonado Rincon" userId="819b70c8-db54-4801-bf78-3f5b75672c22" providerId="ADAL" clId="{5427DB0E-AFFD-4335-A1E7-9084B34E6E5F}" dt="2023-08-10T16:32:38.961" v="36" actId="1076"/>
          <ac:picMkLst>
            <pc:docMk/>
            <pc:sldMk cId="0" sldId="5533"/>
            <ac:picMk id="4" creationId="{DC6330AA-650F-A3E5-E1B4-A019AE6C7FA1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49:59.627" v="102" actId="20577"/>
        <pc:sldMkLst>
          <pc:docMk/>
          <pc:sldMk cId="0" sldId="5534"/>
        </pc:sldMkLst>
        <pc:spChg chg="mod">
          <ac:chgData name="Camila Maldonado Rincon" userId="819b70c8-db54-4801-bf78-3f5b75672c22" providerId="ADAL" clId="{5427DB0E-AFFD-4335-A1E7-9084B34E6E5F}" dt="2023-08-10T16:49:59.627" v="102" actId="20577"/>
          <ac:spMkLst>
            <pc:docMk/>
            <pc:sldMk cId="0" sldId="5534"/>
            <ac:spMk id="5" creationId="{10522240-F675-E410-5052-65C21294D075}"/>
          </ac:spMkLst>
        </pc:spChg>
        <pc:picChg chg="del">
          <ac:chgData name="Camila Maldonado Rincon" userId="819b70c8-db54-4801-bf78-3f5b75672c22" providerId="ADAL" clId="{5427DB0E-AFFD-4335-A1E7-9084B34E6E5F}" dt="2023-08-10T16:49:45.772" v="95" actId="478"/>
          <ac:picMkLst>
            <pc:docMk/>
            <pc:sldMk cId="0" sldId="5534"/>
            <ac:picMk id="3" creationId="{B663DD64-53CF-5247-E6DF-D11715FC4F09}"/>
          </ac:picMkLst>
        </pc:picChg>
        <pc:picChg chg="add mod">
          <ac:chgData name="Camila Maldonado Rincon" userId="819b70c8-db54-4801-bf78-3f5b75672c22" providerId="ADAL" clId="{5427DB0E-AFFD-4335-A1E7-9084B34E6E5F}" dt="2023-08-10T16:49:49.451" v="98" actId="962"/>
          <ac:picMkLst>
            <pc:docMk/>
            <pc:sldMk cId="0" sldId="5534"/>
            <ac:picMk id="4" creationId="{C78F573E-9D2A-848C-B0AC-90570C3FCF2D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50:35.675" v="110" actId="1076"/>
        <pc:sldMkLst>
          <pc:docMk/>
          <pc:sldMk cId="0" sldId="5535"/>
        </pc:sldMkLst>
        <pc:picChg chg="add mod">
          <ac:chgData name="Camila Maldonado Rincon" userId="819b70c8-db54-4801-bf78-3f5b75672c22" providerId="ADAL" clId="{5427DB0E-AFFD-4335-A1E7-9084B34E6E5F}" dt="2023-08-10T16:50:35.675" v="110" actId="1076"/>
          <ac:picMkLst>
            <pc:docMk/>
            <pc:sldMk cId="0" sldId="5535"/>
            <ac:picMk id="4" creationId="{99956715-327A-0620-1449-46DBBF2DDB6A}"/>
          </ac:picMkLst>
        </pc:picChg>
        <pc:picChg chg="del mod">
          <ac:chgData name="Camila Maldonado Rincon" userId="819b70c8-db54-4801-bf78-3f5b75672c22" providerId="ADAL" clId="{5427DB0E-AFFD-4335-A1E7-9084B34E6E5F}" dt="2023-08-10T16:50:04.307" v="104" actId="478"/>
          <ac:picMkLst>
            <pc:docMk/>
            <pc:sldMk cId="0" sldId="5535"/>
            <ac:picMk id="6" creationId="{872FB49C-EDCB-BE32-B636-62631EFB22EF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39:14.457" v="57" actId="27614"/>
        <pc:sldMkLst>
          <pc:docMk/>
          <pc:sldMk cId="0" sldId="5536"/>
        </pc:sldMkLst>
        <pc:spChg chg="mod">
          <ac:chgData name="Camila Maldonado Rincon" userId="819b70c8-db54-4801-bf78-3f5b75672c22" providerId="ADAL" clId="{5427DB0E-AFFD-4335-A1E7-9084B34E6E5F}" dt="2023-08-10T16:39:04.154" v="54" actId="20577"/>
          <ac:spMkLst>
            <pc:docMk/>
            <pc:sldMk cId="0" sldId="5536"/>
            <ac:spMk id="6" creationId="{11F6EB5C-65A1-FE46-FBAA-B567B562ABE4}"/>
          </ac:spMkLst>
        </pc:spChg>
        <pc:picChg chg="del">
          <ac:chgData name="Camila Maldonado Rincon" userId="819b70c8-db54-4801-bf78-3f5b75672c22" providerId="ADAL" clId="{5427DB0E-AFFD-4335-A1E7-9084B34E6E5F}" dt="2023-08-10T16:38:55.523" v="50" actId="478"/>
          <ac:picMkLst>
            <pc:docMk/>
            <pc:sldMk cId="0" sldId="5536"/>
            <ac:picMk id="3" creationId="{9FBA171A-A336-9EFE-210F-404E4EEDFB10}"/>
          </ac:picMkLst>
        </pc:picChg>
        <pc:picChg chg="add mod">
          <ac:chgData name="Camila Maldonado Rincon" userId="819b70c8-db54-4801-bf78-3f5b75672c22" providerId="ADAL" clId="{5427DB0E-AFFD-4335-A1E7-9084B34E6E5F}" dt="2023-08-10T16:39:14.457" v="57" actId="27614"/>
          <ac:picMkLst>
            <pc:docMk/>
            <pc:sldMk cId="0" sldId="5536"/>
            <ac:picMk id="4" creationId="{F09ADB7C-2C5E-572E-63B6-DEEE297B2F5F}"/>
          </ac:picMkLst>
        </pc:picChg>
      </pc:sldChg>
      <pc:sldChg chg="addSp delSp modSp mod">
        <pc:chgData name="Camila Maldonado Rincon" userId="819b70c8-db54-4801-bf78-3f5b75672c22" providerId="ADAL" clId="{5427DB0E-AFFD-4335-A1E7-9084B34E6E5F}" dt="2023-08-10T16:43:57.394" v="78" actId="1076"/>
        <pc:sldMkLst>
          <pc:docMk/>
          <pc:sldMk cId="0" sldId="5537"/>
        </pc:sldMkLst>
        <pc:picChg chg="add mod">
          <ac:chgData name="Camila Maldonado Rincon" userId="819b70c8-db54-4801-bf78-3f5b75672c22" providerId="ADAL" clId="{5427DB0E-AFFD-4335-A1E7-9084B34E6E5F}" dt="2023-08-10T16:43:54.858" v="77" actId="1076"/>
          <ac:picMkLst>
            <pc:docMk/>
            <pc:sldMk cId="0" sldId="5537"/>
            <ac:picMk id="3" creationId="{8F38D009-CA81-EF68-CC68-2AC9757BBC2B}"/>
          </ac:picMkLst>
        </pc:picChg>
        <pc:picChg chg="del">
          <ac:chgData name="Camila Maldonado Rincon" userId="819b70c8-db54-4801-bf78-3f5b75672c22" providerId="ADAL" clId="{5427DB0E-AFFD-4335-A1E7-9084B34E6E5F}" dt="2023-08-10T16:42:26.098" v="62" actId="478"/>
          <ac:picMkLst>
            <pc:docMk/>
            <pc:sldMk cId="0" sldId="5537"/>
            <ac:picMk id="4" creationId="{885207C4-6987-35CE-7811-CFFE244EA7AD}"/>
          </ac:picMkLst>
        </pc:picChg>
        <pc:picChg chg="add mod">
          <ac:chgData name="Camila Maldonado Rincon" userId="819b70c8-db54-4801-bf78-3f5b75672c22" providerId="ADAL" clId="{5427DB0E-AFFD-4335-A1E7-9084B34E6E5F}" dt="2023-08-10T16:43:57.394" v="78" actId="1076"/>
          <ac:picMkLst>
            <pc:docMk/>
            <pc:sldMk cId="0" sldId="5537"/>
            <ac:picMk id="6" creationId="{82ED505C-896C-4F76-E63E-8633DEE7B7C3}"/>
          </ac:picMkLst>
        </pc:picChg>
      </pc:sldChg>
    </pc:docChg>
  </pc:docChgLst>
  <pc:docChgLst>
    <pc:chgData name="Camila Maldonado Rincon" userId="819b70c8-db54-4801-bf78-3f5b75672c22" providerId="ADAL" clId="{94230DEC-97F9-4DB8-9B44-A5783C673F68}"/>
    <pc:docChg chg="undo redo custSel addSld delSld modSld">
      <pc:chgData name="Camila Maldonado Rincon" userId="819b70c8-db54-4801-bf78-3f5b75672c22" providerId="ADAL" clId="{94230DEC-97F9-4DB8-9B44-A5783C673F68}" dt="2023-04-28T14:18:15.139" v="119" actId="20577"/>
      <pc:docMkLst>
        <pc:docMk/>
      </pc:docMkLst>
      <pc:sldChg chg="addSp delSp modSp mod">
        <pc:chgData name="Camila Maldonado Rincon" userId="819b70c8-db54-4801-bf78-3f5b75672c22" providerId="ADAL" clId="{94230DEC-97F9-4DB8-9B44-A5783C673F68}" dt="2023-04-28T14:18:15.139" v="119" actId="20577"/>
        <pc:sldMkLst>
          <pc:docMk/>
          <pc:sldMk cId="0" sldId="5518"/>
        </pc:sldMkLst>
        <pc:spChg chg="mod">
          <ac:chgData name="Camila Maldonado Rincon" userId="819b70c8-db54-4801-bf78-3f5b75672c22" providerId="ADAL" clId="{94230DEC-97F9-4DB8-9B44-A5783C673F68}" dt="2023-04-28T14:18:15.139" v="119" actId="20577"/>
          <ac:spMkLst>
            <pc:docMk/>
            <pc:sldMk cId="0" sldId="5518"/>
            <ac:spMk id="8" creationId="{38AEE5F8-49F7-475A-9D70-FC1046B72D99}"/>
          </ac:spMkLst>
        </pc:spChg>
        <pc:picChg chg="del">
          <ac:chgData name="Camila Maldonado Rincon" userId="819b70c8-db54-4801-bf78-3f5b75672c22" providerId="ADAL" clId="{94230DEC-97F9-4DB8-9B44-A5783C673F68}" dt="2023-04-28T13:45:43.774" v="0" actId="478"/>
          <ac:picMkLst>
            <pc:docMk/>
            <pc:sldMk cId="0" sldId="5518"/>
            <ac:picMk id="2" creationId="{30EBE66D-051E-1731-20F5-2543F967E136}"/>
          </ac:picMkLst>
        </pc:picChg>
        <pc:picChg chg="add mod">
          <ac:chgData name="Camila Maldonado Rincon" userId="819b70c8-db54-4801-bf78-3f5b75672c22" providerId="ADAL" clId="{94230DEC-97F9-4DB8-9B44-A5783C673F68}" dt="2023-04-28T13:46:00.134" v="5" actId="1076"/>
          <ac:picMkLst>
            <pc:docMk/>
            <pc:sldMk cId="0" sldId="5518"/>
            <ac:picMk id="4" creationId="{210AAA8F-5ABF-0F99-7B2A-62270D577FF8}"/>
          </ac:picMkLst>
        </pc:picChg>
      </pc:sldChg>
      <pc:sldChg chg="addSp delSp modSp mod">
        <pc:chgData name="Camila Maldonado Rincon" userId="819b70c8-db54-4801-bf78-3f5b75672c22" providerId="ADAL" clId="{94230DEC-97F9-4DB8-9B44-A5783C673F68}" dt="2023-04-28T14:02:04.639" v="10" actId="1076"/>
        <pc:sldMkLst>
          <pc:docMk/>
          <pc:sldMk cId="0" sldId="5519"/>
        </pc:sldMkLst>
        <pc:picChg chg="add del">
          <ac:chgData name="Camila Maldonado Rincon" userId="819b70c8-db54-4801-bf78-3f5b75672c22" providerId="ADAL" clId="{94230DEC-97F9-4DB8-9B44-A5783C673F68}" dt="2023-04-28T14:02:00.718" v="8" actId="478"/>
          <ac:picMkLst>
            <pc:docMk/>
            <pc:sldMk cId="0" sldId="5519"/>
            <ac:picMk id="3" creationId="{2D4DD9DC-1FC8-A5CE-526B-CD1F8FB9C464}"/>
          </ac:picMkLst>
        </pc:picChg>
        <pc:picChg chg="add mod">
          <ac:chgData name="Camila Maldonado Rincon" userId="819b70c8-db54-4801-bf78-3f5b75672c22" providerId="ADAL" clId="{94230DEC-97F9-4DB8-9B44-A5783C673F68}" dt="2023-04-28T14:02:04.639" v="10" actId="1076"/>
          <ac:picMkLst>
            <pc:docMk/>
            <pc:sldMk cId="0" sldId="5519"/>
            <ac:picMk id="4" creationId="{97C1E6F7-97FF-A369-7B6F-40E1E78B8A0F}"/>
          </ac:picMkLst>
        </pc:picChg>
      </pc:sldChg>
      <pc:sldChg chg="addSp delSp modSp mod">
        <pc:chgData name="Camila Maldonado Rincon" userId="819b70c8-db54-4801-bf78-3f5b75672c22" providerId="ADAL" clId="{94230DEC-97F9-4DB8-9B44-A5783C673F68}" dt="2023-04-28T14:04:48.154" v="30" actId="20577"/>
        <pc:sldMkLst>
          <pc:docMk/>
          <pc:sldMk cId="0" sldId="5522"/>
        </pc:sldMkLst>
        <pc:spChg chg="mod">
          <ac:chgData name="Camila Maldonado Rincon" userId="819b70c8-db54-4801-bf78-3f5b75672c22" providerId="ADAL" clId="{94230DEC-97F9-4DB8-9B44-A5783C673F68}" dt="2023-04-28T14:04:48.154" v="30" actId="20577"/>
          <ac:spMkLst>
            <pc:docMk/>
            <pc:sldMk cId="0" sldId="5522"/>
            <ac:spMk id="8" creationId="{CD9E0041-4F3B-4B1C-98B4-817815CDD7F8}"/>
          </ac:spMkLst>
        </pc:spChg>
        <pc:picChg chg="del">
          <ac:chgData name="Camila Maldonado Rincon" userId="819b70c8-db54-4801-bf78-3f5b75672c22" providerId="ADAL" clId="{94230DEC-97F9-4DB8-9B44-A5783C673F68}" dt="2023-04-28T14:04:16.543" v="21" actId="478"/>
          <ac:picMkLst>
            <pc:docMk/>
            <pc:sldMk cId="0" sldId="5522"/>
            <ac:picMk id="2" creationId="{1E4DFFBB-046B-8F23-D501-01C86BAC2BFB}"/>
          </ac:picMkLst>
        </pc:picChg>
        <pc:picChg chg="add mod">
          <ac:chgData name="Camila Maldonado Rincon" userId="819b70c8-db54-4801-bf78-3f5b75672c22" providerId="ADAL" clId="{94230DEC-97F9-4DB8-9B44-A5783C673F68}" dt="2023-04-28T14:04:27.390" v="23" actId="27614"/>
          <ac:picMkLst>
            <pc:docMk/>
            <pc:sldMk cId="0" sldId="5522"/>
            <ac:picMk id="4" creationId="{C18BAFE1-9B63-202E-A020-AEDF054EA514}"/>
          </ac:picMkLst>
        </pc:picChg>
      </pc:sldChg>
      <pc:sldChg chg="addSp delSp modSp mod">
        <pc:chgData name="Camila Maldonado Rincon" userId="819b70c8-db54-4801-bf78-3f5b75672c22" providerId="ADAL" clId="{94230DEC-97F9-4DB8-9B44-A5783C673F68}" dt="2023-04-28T14:15:28.342" v="90" actId="20577"/>
        <pc:sldMkLst>
          <pc:docMk/>
          <pc:sldMk cId="0" sldId="5525"/>
        </pc:sldMkLst>
        <pc:spChg chg="add del mod">
          <ac:chgData name="Camila Maldonado Rincon" userId="819b70c8-db54-4801-bf78-3f5b75672c22" providerId="ADAL" clId="{94230DEC-97F9-4DB8-9B44-A5783C673F68}" dt="2023-04-28T14:15:28.342" v="90" actId="20577"/>
          <ac:spMkLst>
            <pc:docMk/>
            <pc:sldMk cId="0" sldId="5525"/>
            <ac:spMk id="4" creationId="{06FC4143-D6D1-B053-58A3-F835EA92B214}"/>
          </ac:spMkLst>
        </pc:spChg>
        <pc:spChg chg="add del mod">
          <ac:chgData name="Camila Maldonado Rincon" userId="819b70c8-db54-4801-bf78-3f5b75672c22" providerId="ADAL" clId="{94230DEC-97F9-4DB8-9B44-A5783C673F68}" dt="2023-04-28T14:15:11.265" v="78"/>
          <ac:spMkLst>
            <pc:docMk/>
            <pc:sldMk cId="0" sldId="5525"/>
            <ac:spMk id="6" creationId="{C62BA1F0-2E4E-3129-03F9-431D37DAACF3}"/>
          </ac:spMkLst>
        </pc:spChg>
        <pc:spChg chg="add del mod">
          <ac:chgData name="Camila Maldonado Rincon" userId="819b70c8-db54-4801-bf78-3f5b75672c22" providerId="ADAL" clId="{94230DEC-97F9-4DB8-9B44-A5783C673F68}" dt="2023-04-28T14:15:21.101" v="83"/>
          <ac:spMkLst>
            <pc:docMk/>
            <pc:sldMk cId="0" sldId="5525"/>
            <ac:spMk id="7" creationId="{6D819699-CE91-F2E2-5AD8-68E7290D1B64}"/>
          </ac:spMkLst>
        </pc:spChg>
        <pc:picChg chg="del">
          <ac:chgData name="Camila Maldonado Rincon" userId="819b70c8-db54-4801-bf78-3f5b75672c22" providerId="ADAL" clId="{94230DEC-97F9-4DB8-9B44-A5783C673F68}" dt="2023-04-28T14:14:46.113" v="68" actId="478"/>
          <ac:picMkLst>
            <pc:docMk/>
            <pc:sldMk cId="0" sldId="5525"/>
            <ac:picMk id="3" creationId="{4857F487-0AAC-DE80-9B76-BD8E48FB8463}"/>
          </ac:picMkLst>
        </pc:picChg>
        <pc:picChg chg="add mod">
          <ac:chgData name="Camila Maldonado Rincon" userId="819b70c8-db54-4801-bf78-3f5b75672c22" providerId="ADAL" clId="{94230DEC-97F9-4DB8-9B44-A5783C673F68}" dt="2023-04-28T14:15:16.059" v="80" actId="1076"/>
          <ac:picMkLst>
            <pc:docMk/>
            <pc:sldMk cId="0" sldId="5525"/>
            <ac:picMk id="5" creationId="{453D9470-6CCD-238C-E9F4-738FC599F8DC}"/>
          </ac:picMkLst>
        </pc:picChg>
      </pc:sldChg>
      <pc:sldChg chg="addSp delSp modSp add del mod">
        <pc:chgData name="Camila Maldonado Rincon" userId="819b70c8-db54-4801-bf78-3f5b75672c22" providerId="ADAL" clId="{94230DEC-97F9-4DB8-9B44-A5783C673F68}" dt="2023-04-28T14:16:43.569" v="106" actId="1076"/>
        <pc:sldMkLst>
          <pc:docMk/>
          <pc:sldMk cId="0" sldId="5527"/>
        </pc:sldMkLst>
        <pc:picChg chg="del">
          <ac:chgData name="Camila Maldonado Rincon" userId="819b70c8-db54-4801-bf78-3f5b75672c22" providerId="ADAL" clId="{94230DEC-97F9-4DB8-9B44-A5783C673F68}" dt="2023-04-28T14:16:24.367" v="104" actId="478"/>
          <ac:picMkLst>
            <pc:docMk/>
            <pc:sldMk cId="0" sldId="5527"/>
            <ac:picMk id="3" creationId="{4D312DCB-A472-61A1-B2AD-74744ECAD4B1}"/>
          </ac:picMkLst>
        </pc:picChg>
        <pc:picChg chg="add mod">
          <ac:chgData name="Camila Maldonado Rincon" userId="819b70c8-db54-4801-bf78-3f5b75672c22" providerId="ADAL" clId="{94230DEC-97F9-4DB8-9B44-A5783C673F68}" dt="2023-04-28T14:16:43.569" v="106" actId="1076"/>
          <ac:picMkLst>
            <pc:docMk/>
            <pc:sldMk cId="0" sldId="5527"/>
            <ac:picMk id="4" creationId="{A78D3B31-34CA-EF27-2C0D-2711C88963D6}"/>
          </ac:picMkLst>
        </pc:picChg>
      </pc:sldChg>
      <pc:sldChg chg="addSp delSp mod">
        <pc:chgData name="Camila Maldonado Rincon" userId="819b70c8-db54-4801-bf78-3f5b75672c22" providerId="ADAL" clId="{94230DEC-97F9-4DB8-9B44-A5783C673F68}" dt="2023-04-28T14:17:54.858" v="113" actId="22"/>
        <pc:sldMkLst>
          <pc:docMk/>
          <pc:sldMk cId="0" sldId="5531"/>
        </pc:sldMkLst>
        <pc:picChg chg="add">
          <ac:chgData name="Camila Maldonado Rincon" userId="819b70c8-db54-4801-bf78-3f5b75672c22" providerId="ADAL" clId="{94230DEC-97F9-4DB8-9B44-A5783C673F68}" dt="2023-04-28T14:17:54.858" v="113" actId="22"/>
          <ac:picMkLst>
            <pc:docMk/>
            <pc:sldMk cId="0" sldId="5531"/>
            <ac:picMk id="3" creationId="{FCE3A81C-73C6-B761-8B22-DA2B8FAAC6CE}"/>
          </ac:picMkLst>
        </pc:picChg>
        <pc:picChg chg="del">
          <ac:chgData name="Camila Maldonado Rincon" userId="819b70c8-db54-4801-bf78-3f5b75672c22" providerId="ADAL" clId="{94230DEC-97F9-4DB8-9B44-A5783C673F68}" dt="2023-04-28T14:17:53.121" v="112" actId="478"/>
          <ac:picMkLst>
            <pc:docMk/>
            <pc:sldMk cId="0" sldId="5531"/>
            <ac:picMk id="4" creationId="{B313728E-1D89-566B-2F32-9FAF2E4ADAEA}"/>
          </ac:picMkLst>
        </pc:picChg>
      </pc:sldChg>
      <pc:sldChg chg="addSp delSp modSp mod">
        <pc:chgData name="Camila Maldonado Rincon" userId="819b70c8-db54-4801-bf78-3f5b75672c22" providerId="ADAL" clId="{94230DEC-97F9-4DB8-9B44-A5783C673F68}" dt="2023-04-28T14:03:16.975" v="20" actId="1036"/>
        <pc:sldMkLst>
          <pc:docMk/>
          <pc:sldMk cId="0" sldId="5532"/>
        </pc:sldMkLst>
        <pc:picChg chg="del">
          <ac:chgData name="Camila Maldonado Rincon" userId="819b70c8-db54-4801-bf78-3f5b75672c22" providerId="ADAL" clId="{94230DEC-97F9-4DB8-9B44-A5783C673F68}" dt="2023-04-28T14:02:36.787" v="11" actId="478"/>
          <ac:picMkLst>
            <pc:docMk/>
            <pc:sldMk cId="0" sldId="5532"/>
            <ac:picMk id="3" creationId="{3078C115-C06E-10BC-D2CF-2627FC7379A2}"/>
          </ac:picMkLst>
        </pc:picChg>
        <pc:picChg chg="add mod">
          <ac:chgData name="Camila Maldonado Rincon" userId="819b70c8-db54-4801-bf78-3f5b75672c22" providerId="ADAL" clId="{94230DEC-97F9-4DB8-9B44-A5783C673F68}" dt="2023-04-28T14:03:16.975" v="20" actId="1036"/>
          <ac:picMkLst>
            <pc:docMk/>
            <pc:sldMk cId="0" sldId="5532"/>
            <ac:picMk id="4" creationId="{A7A15F86-B69F-F5BC-6FB6-B412476C3A52}"/>
          </ac:picMkLst>
        </pc:picChg>
      </pc:sldChg>
      <pc:sldChg chg="addSp delSp mod">
        <pc:chgData name="Camila Maldonado Rincon" userId="819b70c8-db54-4801-bf78-3f5b75672c22" providerId="ADAL" clId="{94230DEC-97F9-4DB8-9B44-A5783C673F68}" dt="2023-04-28T14:03:05.274" v="15" actId="22"/>
        <pc:sldMkLst>
          <pc:docMk/>
          <pc:sldMk cId="0" sldId="5533"/>
        </pc:sldMkLst>
        <pc:picChg chg="del">
          <ac:chgData name="Camila Maldonado Rincon" userId="819b70c8-db54-4801-bf78-3f5b75672c22" providerId="ADAL" clId="{94230DEC-97F9-4DB8-9B44-A5783C673F68}" dt="2023-04-28T14:03:04.725" v="14" actId="478"/>
          <ac:picMkLst>
            <pc:docMk/>
            <pc:sldMk cId="0" sldId="5533"/>
            <ac:picMk id="3" creationId="{D1D11FA3-61D3-AB1C-9168-7F5749610C0A}"/>
          </ac:picMkLst>
        </pc:picChg>
        <pc:picChg chg="add">
          <ac:chgData name="Camila Maldonado Rincon" userId="819b70c8-db54-4801-bf78-3f5b75672c22" providerId="ADAL" clId="{94230DEC-97F9-4DB8-9B44-A5783C673F68}" dt="2023-04-28T14:03:05.274" v="15" actId="22"/>
          <ac:picMkLst>
            <pc:docMk/>
            <pc:sldMk cId="0" sldId="5533"/>
            <ac:picMk id="4" creationId="{3F6864D4-D576-4D26-2063-511AB84FC247}"/>
          </ac:picMkLst>
        </pc:picChg>
      </pc:sldChg>
      <pc:sldChg chg="addSp delSp modSp mod">
        <pc:chgData name="Camila Maldonado Rincon" userId="819b70c8-db54-4801-bf78-3f5b75672c22" providerId="ADAL" clId="{94230DEC-97F9-4DB8-9B44-A5783C673F68}" dt="2023-04-28T14:14:04.568" v="56" actId="1076"/>
        <pc:sldMkLst>
          <pc:docMk/>
          <pc:sldMk cId="0" sldId="5534"/>
        </pc:sldMkLst>
        <pc:spChg chg="mod">
          <ac:chgData name="Camila Maldonado Rincon" userId="819b70c8-db54-4801-bf78-3f5b75672c22" providerId="ADAL" clId="{94230DEC-97F9-4DB8-9B44-A5783C673F68}" dt="2023-04-28T14:13:59.044" v="50" actId="20577"/>
          <ac:spMkLst>
            <pc:docMk/>
            <pc:sldMk cId="0" sldId="5534"/>
            <ac:spMk id="4" creationId="{6E4563D3-5861-D966-658D-BB4366B16669}"/>
          </ac:spMkLst>
        </pc:spChg>
        <pc:picChg chg="del">
          <ac:chgData name="Camila Maldonado Rincon" userId="819b70c8-db54-4801-bf78-3f5b75672c22" providerId="ADAL" clId="{94230DEC-97F9-4DB8-9B44-A5783C673F68}" dt="2023-04-28T14:13:44.782" v="31" actId="478"/>
          <ac:picMkLst>
            <pc:docMk/>
            <pc:sldMk cId="0" sldId="5534"/>
            <ac:picMk id="2" creationId="{F1DF3D63-5137-19A3-7D0D-A72BC1107F81}"/>
          </ac:picMkLst>
        </pc:picChg>
        <pc:picChg chg="add mod">
          <ac:chgData name="Camila Maldonado Rincon" userId="819b70c8-db54-4801-bf78-3f5b75672c22" providerId="ADAL" clId="{94230DEC-97F9-4DB8-9B44-A5783C673F68}" dt="2023-04-28T14:14:04.568" v="56" actId="1076"/>
          <ac:picMkLst>
            <pc:docMk/>
            <pc:sldMk cId="0" sldId="5534"/>
            <ac:picMk id="5" creationId="{1E3A68A8-F668-A506-1B61-94DE5D27C04E}"/>
          </ac:picMkLst>
        </pc:picChg>
      </pc:sldChg>
      <pc:sldChg chg="addSp delSp modSp mod">
        <pc:chgData name="Camila Maldonado Rincon" userId="819b70c8-db54-4801-bf78-3f5b75672c22" providerId="ADAL" clId="{94230DEC-97F9-4DB8-9B44-A5783C673F68}" dt="2023-04-28T14:14:27.824" v="67" actId="20577"/>
        <pc:sldMkLst>
          <pc:docMk/>
          <pc:sldMk cId="0" sldId="5535"/>
        </pc:sldMkLst>
        <pc:spChg chg="mod">
          <ac:chgData name="Camila Maldonado Rincon" userId="819b70c8-db54-4801-bf78-3f5b75672c22" providerId="ADAL" clId="{94230DEC-97F9-4DB8-9B44-A5783C673F68}" dt="2023-04-28T14:14:27.824" v="67" actId="20577"/>
          <ac:spMkLst>
            <pc:docMk/>
            <pc:sldMk cId="0" sldId="5535"/>
            <ac:spMk id="4" creationId="{1606987D-AA33-CFF8-22A4-4CD9E4F28D93}"/>
          </ac:spMkLst>
        </pc:spChg>
        <pc:picChg chg="del">
          <ac:chgData name="Camila Maldonado Rincon" userId="819b70c8-db54-4801-bf78-3f5b75672c22" providerId="ADAL" clId="{94230DEC-97F9-4DB8-9B44-A5783C673F68}" dt="2023-04-28T14:14:19.467" v="57" actId="478"/>
          <ac:picMkLst>
            <pc:docMk/>
            <pc:sldMk cId="0" sldId="5535"/>
            <ac:picMk id="2" creationId="{19F6697F-D81E-6A72-3522-5BF0F230160E}"/>
          </ac:picMkLst>
        </pc:picChg>
        <pc:picChg chg="add mod">
          <ac:chgData name="Camila Maldonado Rincon" userId="819b70c8-db54-4801-bf78-3f5b75672c22" providerId="ADAL" clId="{94230DEC-97F9-4DB8-9B44-A5783C673F68}" dt="2023-04-28T14:14:23.156" v="61" actId="962"/>
          <ac:picMkLst>
            <pc:docMk/>
            <pc:sldMk cId="0" sldId="5535"/>
            <ac:picMk id="5" creationId="{66941930-C41A-3F44-E9FE-CB8B0548A314}"/>
          </ac:picMkLst>
        </pc:picChg>
      </pc:sldChg>
      <pc:sldChg chg="addSp delSp modSp mod">
        <pc:chgData name="Camila Maldonado Rincon" userId="819b70c8-db54-4801-bf78-3f5b75672c22" providerId="ADAL" clId="{94230DEC-97F9-4DB8-9B44-A5783C673F68}" dt="2023-04-28T14:15:58.044" v="101" actId="20577"/>
        <pc:sldMkLst>
          <pc:docMk/>
          <pc:sldMk cId="0" sldId="5536"/>
        </pc:sldMkLst>
        <pc:spChg chg="mod">
          <ac:chgData name="Camila Maldonado Rincon" userId="819b70c8-db54-4801-bf78-3f5b75672c22" providerId="ADAL" clId="{94230DEC-97F9-4DB8-9B44-A5783C673F68}" dt="2023-04-28T14:15:58.044" v="101" actId="20577"/>
          <ac:spMkLst>
            <pc:docMk/>
            <pc:sldMk cId="0" sldId="5536"/>
            <ac:spMk id="4" creationId="{E9DE98DD-641E-4368-4BD6-D5AA9D572FB6}"/>
          </ac:spMkLst>
        </pc:spChg>
        <pc:picChg chg="del">
          <ac:chgData name="Camila Maldonado Rincon" userId="819b70c8-db54-4801-bf78-3f5b75672c22" providerId="ADAL" clId="{94230DEC-97F9-4DB8-9B44-A5783C673F68}" dt="2023-04-28T14:15:49.484" v="91" actId="478"/>
          <ac:picMkLst>
            <pc:docMk/>
            <pc:sldMk cId="0" sldId="5536"/>
            <ac:picMk id="3" creationId="{2C555B87-4F46-0738-1748-E5F5ED4AEB28}"/>
          </ac:picMkLst>
        </pc:picChg>
        <pc:picChg chg="add mod">
          <ac:chgData name="Camila Maldonado Rincon" userId="819b70c8-db54-4801-bf78-3f5b75672c22" providerId="ADAL" clId="{94230DEC-97F9-4DB8-9B44-A5783C673F68}" dt="2023-04-28T14:15:53.573" v="94" actId="27614"/>
          <ac:picMkLst>
            <pc:docMk/>
            <pc:sldMk cId="0" sldId="5536"/>
            <ac:picMk id="5" creationId="{DE7FD6D7-7BB2-B33F-069A-E168CA415E20}"/>
          </ac:picMkLst>
        </pc:picChg>
      </pc:sldChg>
      <pc:sldChg chg="addSp delSp modSp mod">
        <pc:chgData name="Camila Maldonado Rincon" userId="819b70c8-db54-4801-bf78-3f5b75672c22" providerId="ADAL" clId="{94230DEC-97F9-4DB8-9B44-A5783C673F68}" dt="2023-04-28T14:17:21.185" v="111" actId="1076"/>
        <pc:sldMkLst>
          <pc:docMk/>
          <pc:sldMk cId="0" sldId="5537"/>
        </pc:sldMkLst>
        <pc:spChg chg="del mod">
          <ac:chgData name="Camila Maldonado Rincon" userId="819b70c8-db54-4801-bf78-3f5b75672c22" providerId="ADAL" clId="{94230DEC-97F9-4DB8-9B44-A5783C673F68}" dt="2023-04-28T14:17:11.353" v="110" actId="478"/>
          <ac:spMkLst>
            <pc:docMk/>
            <pc:sldMk cId="0" sldId="5537"/>
            <ac:spMk id="7" creationId="{0B0D29B4-466D-44AB-8DF4-2E26D5329D3E}"/>
          </ac:spMkLst>
        </pc:spChg>
        <pc:picChg chg="add mod">
          <ac:chgData name="Camila Maldonado Rincon" userId="819b70c8-db54-4801-bf78-3f5b75672c22" providerId="ADAL" clId="{94230DEC-97F9-4DB8-9B44-A5783C673F68}" dt="2023-04-28T14:17:21.185" v="111" actId="1076"/>
          <ac:picMkLst>
            <pc:docMk/>
            <pc:sldMk cId="0" sldId="5537"/>
            <ac:picMk id="3" creationId="{6D2ADF9D-D805-0530-4FE6-B9232F35C93B}"/>
          </ac:picMkLst>
        </pc:picChg>
        <pc:picChg chg="del">
          <ac:chgData name="Camila Maldonado Rincon" userId="819b70c8-db54-4801-bf78-3f5b75672c22" providerId="ADAL" clId="{94230DEC-97F9-4DB8-9B44-A5783C673F68}" dt="2023-04-28T14:17:05.860" v="107" actId="478"/>
          <ac:picMkLst>
            <pc:docMk/>
            <pc:sldMk cId="0" sldId="5537"/>
            <ac:picMk id="4" creationId="{59EAA236-1F09-5BE4-E3BD-AA5875187939}"/>
          </ac:picMkLst>
        </pc:picChg>
      </pc:sldChg>
    </pc:docChg>
  </pc:docChgLst>
  <pc:docChgLst>
    <pc:chgData name="Camila Maldonado Rincon" userId="819b70c8-db54-4801-bf78-3f5b75672c22" providerId="ADAL" clId="{939E892B-23CC-4E8D-885F-5F8F87339773}"/>
    <pc:docChg chg="undo redo custSel modSld">
      <pc:chgData name="Camila Maldonado Rincon" userId="819b70c8-db54-4801-bf78-3f5b75672c22" providerId="ADAL" clId="{939E892B-23CC-4E8D-885F-5F8F87339773}" dt="2023-09-14T15:36:21.859" v="113" actId="22"/>
      <pc:docMkLst>
        <pc:docMk/>
      </pc:docMkLst>
      <pc:sldChg chg="modSp mod">
        <pc:chgData name="Camila Maldonado Rincon" userId="819b70c8-db54-4801-bf78-3f5b75672c22" providerId="ADAL" clId="{939E892B-23CC-4E8D-885F-5F8F87339773}" dt="2023-09-14T14:50:57.987" v="8" actId="20577"/>
        <pc:sldMkLst>
          <pc:docMk/>
          <pc:sldMk cId="0" sldId="1346"/>
        </pc:sldMkLst>
        <pc:spChg chg="mod">
          <ac:chgData name="Camila Maldonado Rincon" userId="819b70c8-db54-4801-bf78-3f5b75672c22" providerId="ADAL" clId="{939E892B-23CC-4E8D-885F-5F8F87339773}" dt="2023-09-14T14:50:57.987" v="8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Camila Maldonado Rincon" userId="819b70c8-db54-4801-bf78-3f5b75672c22" providerId="ADAL" clId="{939E892B-23CC-4E8D-885F-5F8F87339773}" dt="2023-09-14T14:51:49.267" v="19" actId="1076"/>
        <pc:sldMkLst>
          <pc:docMk/>
          <pc:sldMk cId="0" sldId="5518"/>
        </pc:sldMkLst>
        <pc:spChg chg="mod">
          <ac:chgData name="Camila Maldonado Rincon" userId="819b70c8-db54-4801-bf78-3f5b75672c22" providerId="ADAL" clId="{939E892B-23CC-4E8D-885F-5F8F87339773}" dt="2023-09-14T14:51:26.781" v="13" actId="20577"/>
          <ac:spMkLst>
            <pc:docMk/>
            <pc:sldMk cId="0" sldId="5518"/>
            <ac:spMk id="8" creationId="{38AEE5F8-49F7-475A-9D70-FC1046B72D99}"/>
          </ac:spMkLst>
        </pc:spChg>
        <pc:picChg chg="add mod">
          <ac:chgData name="Camila Maldonado Rincon" userId="819b70c8-db54-4801-bf78-3f5b75672c22" providerId="ADAL" clId="{939E892B-23CC-4E8D-885F-5F8F87339773}" dt="2023-09-14T14:51:49.267" v="19" actId="1076"/>
          <ac:picMkLst>
            <pc:docMk/>
            <pc:sldMk cId="0" sldId="5518"/>
            <ac:picMk id="3" creationId="{406901D3-6699-1BD4-C18F-E2088C01656C}"/>
          </ac:picMkLst>
        </pc:picChg>
        <pc:picChg chg="del">
          <ac:chgData name="Camila Maldonado Rincon" userId="819b70c8-db54-4801-bf78-3f5b75672c22" providerId="ADAL" clId="{939E892B-23CC-4E8D-885F-5F8F87339773}" dt="2023-09-14T14:51:17.063" v="9" actId="478"/>
          <ac:picMkLst>
            <pc:docMk/>
            <pc:sldMk cId="0" sldId="5518"/>
            <ac:picMk id="4" creationId="{7EA53479-9911-8E90-B45A-DC2660A60FB9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4:54:46.557" v="30" actId="121"/>
        <pc:sldMkLst>
          <pc:docMk/>
          <pc:sldMk cId="0" sldId="5519"/>
        </pc:sldMkLst>
        <pc:spChg chg="mod">
          <ac:chgData name="Camila Maldonado Rincon" userId="819b70c8-db54-4801-bf78-3f5b75672c22" providerId="ADAL" clId="{939E892B-23CC-4E8D-885F-5F8F87339773}" dt="2023-09-14T14:54:46.557" v="30" actId="121"/>
          <ac:spMkLst>
            <pc:docMk/>
            <pc:sldMk cId="0" sldId="5519"/>
            <ac:spMk id="39940" creationId="{B45AED22-6C3B-4F74-84ED-C5B13D5CC1D4}"/>
          </ac:spMkLst>
        </pc:spChg>
        <pc:picChg chg="add mod">
          <ac:chgData name="Camila Maldonado Rincon" userId="819b70c8-db54-4801-bf78-3f5b75672c22" providerId="ADAL" clId="{939E892B-23CC-4E8D-885F-5F8F87339773}" dt="2023-09-14T14:53:40.137" v="22" actId="1076"/>
          <ac:picMkLst>
            <pc:docMk/>
            <pc:sldMk cId="0" sldId="5519"/>
            <ac:picMk id="3" creationId="{BB80E27D-DF84-0448-A0EE-E3F6A045386B}"/>
          </ac:picMkLst>
        </pc:picChg>
        <pc:picChg chg="del">
          <ac:chgData name="Camila Maldonado Rincon" userId="819b70c8-db54-4801-bf78-3f5b75672c22" providerId="ADAL" clId="{939E892B-23CC-4E8D-885F-5F8F87339773}" dt="2023-09-14T14:52:15.562" v="20" actId="478"/>
          <ac:picMkLst>
            <pc:docMk/>
            <pc:sldMk cId="0" sldId="5519"/>
            <ac:picMk id="4" creationId="{04A16CCB-9DFD-E684-F5AE-748B36654747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5:04:44.888" v="68" actId="20577"/>
        <pc:sldMkLst>
          <pc:docMk/>
          <pc:sldMk cId="0" sldId="5522"/>
        </pc:sldMkLst>
        <pc:spChg chg="mod">
          <ac:chgData name="Camila Maldonado Rincon" userId="819b70c8-db54-4801-bf78-3f5b75672c22" providerId="ADAL" clId="{939E892B-23CC-4E8D-885F-5F8F87339773}" dt="2023-09-14T15:04:44.888" v="68" actId="20577"/>
          <ac:spMkLst>
            <pc:docMk/>
            <pc:sldMk cId="0" sldId="5522"/>
            <ac:spMk id="8" creationId="{CD9E0041-4F3B-4B1C-98B4-817815CDD7F8}"/>
          </ac:spMkLst>
        </pc:spChg>
        <pc:picChg chg="add del mod">
          <ac:chgData name="Camila Maldonado Rincon" userId="819b70c8-db54-4801-bf78-3f5b75672c22" providerId="ADAL" clId="{939E892B-23CC-4E8D-885F-5F8F87339773}" dt="2023-09-14T14:59:10.169" v="45"/>
          <ac:picMkLst>
            <pc:docMk/>
            <pc:sldMk cId="0" sldId="5522"/>
            <ac:picMk id="3" creationId="{2AABC45D-3EF6-8014-9A73-8EF3498FA105}"/>
          </ac:picMkLst>
        </pc:picChg>
        <pc:picChg chg="add del">
          <ac:chgData name="Camila Maldonado Rincon" userId="819b70c8-db54-4801-bf78-3f5b75672c22" providerId="ADAL" clId="{939E892B-23CC-4E8D-885F-5F8F87339773}" dt="2023-09-14T15:02:18.774" v="59" actId="478"/>
          <ac:picMkLst>
            <pc:docMk/>
            <pc:sldMk cId="0" sldId="5522"/>
            <ac:picMk id="4" creationId="{ADC16C9B-656E-A0C5-1467-C2CF0B540101}"/>
          </ac:picMkLst>
        </pc:picChg>
        <pc:picChg chg="add mod">
          <ac:chgData name="Camila Maldonado Rincon" userId="819b70c8-db54-4801-bf78-3f5b75672c22" providerId="ADAL" clId="{939E892B-23CC-4E8D-885F-5F8F87339773}" dt="2023-09-14T15:04:38.083" v="64" actId="1076"/>
          <ac:picMkLst>
            <pc:docMk/>
            <pc:sldMk cId="0" sldId="5522"/>
            <ac:picMk id="6" creationId="{961DC216-6BDA-8418-09F9-5B5403A6000E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5:07:50.339" v="94" actId="1076"/>
        <pc:sldMkLst>
          <pc:docMk/>
          <pc:sldMk cId="0" sldId="5525"/>
        </pc:sldMkLst>
        <pc:spChg chg="mod">
          <ac:chgData name="Camila Maldonado Rincon" userId="819b70c8-db54-4801-bf78-3f5b75672c22" providerId="ADAL" clId="{939E892B-23CC-4E8D-885F-5F8F87339773}" dt="2023-09-14T15:07:33.787" v="89" actId="20577"/>
          <ac:spMkLst>
            <pc:docMk/>
            <pc:sldMk cId="0" sldId="5525"/>
            <ac:spMk id="2" creationId="{F1626B1F-BF5C-CA48-DE81-4ECAA68ECB28}"/>
          </ac:spMkLst>
        </pc:spChg>
        <pc:picChg chg="del">
          <ac:chgData name="Camila Maldonado Rincon" userId="819b70c8-db54-4801-bf78-3f5b75672c22" providerId="ADAL" clId="{939E892B-23CC-4E8D-885F-5F8F87339773}" dt="2023-09-14T15:07:39.370" v="90" actId="478"/>
          <ac:picMkLst>
            <pc:docMk/>
            <pc:sldMk cId="0" sldId="5525"/>
            <ac:picMk id="4" creationId="{50205217-DE78-96BB-386A-B3AC6FBD9B09}"/>
          </ac:picMkLst>
        </pc:picChg>
        <pc:picChg chg="add mod">
          <ac:chgData name="Camila Maldonado Rincon" userId="819b70c8-db54-4801-bf78-3f5b75672c22" providerId="ADAL" clId="{939E892B-23CC-4E8D-885F-5F8F87339773}" dt="2023-09-14T15:07:50.339" v="94" actId="1076"/>
          <ac:picMkLst>
            <pc:docMk/>
            <pc:sldMk cId="0" sldId="5525"/>
            <ac:picMk id="5" creationId="{D11EC7C5-D60F-E57E-3B9C-C442B4598E28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5:34:48.125" v="104" actId="1076"/>
        <pc:sldMkLst>
          <pc:docMk/>
          <pc:sldMk cId="0" sldId="5527"/>
        </pc:sldMkLst>
        <pc:picChg chg="add mod">
          <ac:chgData name="Camila Maldonado Rincon" userId="819b70c8-db54-4801-bf78-3f5b75672c22" providerId="ADAL" clId="{939E892B-23CC-4E8D-885F-5F8F87339773}" dt="2023-09-14T15:34:48.125" v="104" actId="1076"/>
          <ac:picMkLst>
            <pc:docMk/>
            <pc:sldMk cId="0" sldId="5527"/>
            <ac:picMk id="3" creationId="{AF7ED2A7-25AD-45F0-B5F1-2B0FF029D46F}"/>
          </ac:picMkLst>
        </pc:picChg>
        <pc:picChg chg="del">
          <ac:chgData name="Camila Maldonado Rincon" userId="819b70c8-db54-4801-bf78-3f5b75672c22" providerId="ADAL" clId="{939E892B-23CC-4E8D-885F-5F8F87339773}" dt="2023-09-14T15:34:30.714" v="102" actId="478"/>
          <ac:picMkLst>
            <pc:docMk/>
            <pc:sldMk cId="0" sldId="5527"/>
            <ac:picMk id="4" creationId="{7C07E175-EE79-530A-20DA-3BCA518DBDE3}"/>
          </ac:picMkLst>
        </pc:picChg>
      </pc:sldChg>
      <pc:sldChg chg="addSp delSp mod">
        <pc:chgData name="Camila Maldonado Rincon" userId="819b70c8-db54-4801-bf78-3f5b75672c22" providerId="ADAL" clId="{939E892B-23CC-4E8D-885F-5F8F87339773}" dt="2023-09-14T15:36:21.859" v="113" actId="22"/>
        <pc:sldMkLst>
          <pc:docMk/>
          <pc:sldMk cId="0" sldId="5531"/>
        </pc:sldMkLst>
        <pc:picChg chg="del">
          <ac:chgData name="Camila Maldonado Rincon" userId="819b70c8-db54-4801-bf78-3f5b75672c22" providerId="ADAL" clId="{939E892B-23CC-4E8D-885F-5F8F87339773}" dt="2023-09-14T15:36:20.569" v="112" actId="478"/>
          <ac:picMkLst>
            <pc:docMk/>
            <pc:sldMk cId="0" sldId="5531"/>
            <ac:picMk id="3" creationId="{A88A5417-0E8E-51B9-B07F-B8542597527F}"/>
          </ac:picMkLst>
        </pc:picChg>
        <pc:picChg chg="add">
          <ac:chgData name="Camila Maldonado Rincon" userId="819b70c8-db54-4801-bf78-3f5b75672c22" providerId="ADAL" clId="{939E892B-23CC-4E8D-885F-5F8F87339773}" dt="2023-09-14T15:36:21.859" v="113" actId="22"/>
          <ac:picMkLst>
            <pc:docMk/>
            <pc:sldMk cId="0" sldId="5531"/>
            <ac:picMk id="4" creationId="{7645637B-A14B-32C5-3FB2-4E002EB380C1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4:54:41.974" v="29" actId="121"/>
        <pc:sldMkLst>
          <pc:docMk/>
          <pc:sldMk cId="0" sldId="5532"/>
        </pc:sldMkLst>
        <pc:spChg chg="mod">
          <ac:chgData name="Camila Maldonado Rincon" userId="819b70c8-db54-4801-bf78-3f5b75672c22" providerId="ADAL" clId="{939E892B-23CC-4E8D-885F-5F8F87339773}" dt="2023-09-14T14:54:41.974" v="29" actId="121"/>
          <ac:spMkLst>
            <pc:docMk/>
            <pc:sldMk cId="0" sldId="5532"/>
            <ac:spMk id="41988" creationId="{55941D35-2B02-4129-9BFD-033EEEB260AE}"/>
          </ac:spMkLst>
        </pc:spChg>
        <pc:picChg chg="add mod">
          <ac:chgData name="Camila Maldonado Rincon" userId="819b70c8-db54-4801-bf78-3f5b75672c22" providerId="ADAL" clId="{939E892B-23CC-4E8D-885F-5F8F87339773}" dt="2023-09-14T14:54:27.331" v="26" actId="1076"/>
          <ac:picMkLst>
            <pc:docMk/>
            <pc:sldMk cId="0" sldId="5532"/>
            <ac:picMk id="3" creationId="{48CC75D3-93D2-9AED-7CD6-D5123E1DB042}"/>
          </ac:picMkLst>
        </pc:picChg>
        <pc:picChg chg="del">
          <ac:chgData name="Camila Maldonado Rincon" userId="819b70c8-db54-4801-bf78-3f5b75672c22" providerId="ADAL" clId="{939E892B-23CC-4E8D-885F-5F8F87339773}" dt="2023-09-14T14:54:17.425" v="23" actId="478"/>
          <ac:picMkLst>
            <pc:docMk/>
            <pc:sldMk cId="0" sldId="5532"/>
            <ac:picMk id="4" creationId="{08D8ABE9-438F-8DE7-3AF6-95D6C2D60EF4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5:02:18.366" v="58" actId="1076"/>
        <pc:sldMkLst>
          <pc:docMk/>
          <pc:sldMk cId="0" sldId="5533"/>
        </pc:sldMkLst>
        <pc:picChg chg="add mod">
          <ac:chgData name="Camila Maldonado Rincon" userId="819b70c8-db54-4801-bf78-3f5b75672c22" providerId="ADAL" clId="{939E892B-23CC-4E8D-885F-5F8F87339773}" dt="2023-09-14T15:02:18.366" v="58" actId="1076"/>
          <ac:picMkLst>
            <pc:docMk/>
            <pc:sldMk cId="0" sldId="5533"/>
            <ac:picMk id="3" creationId="{4F7FBD57-B583-409B-3B4A-BBF1C777F1BA}"/>
          </ac:picMkLst>
        </pc:picChg>
        <pc:picChg chg="del">
          <ac:chgData name="Camila Maldonado Rincon" userId="819b70c8-db54-4801-bf78-3f5b75672c22" providerId="ADAL" clId="{939E892B-23CC-4E8D-885F-5F8F87339773}" dt="2023-09-14T14:54:52.312" v="31" actId="478"/>
          <ac:picMkLst>
            <pc:docMk/>
            <pc:sldMk cId="0" sldId="5533"/>
            <ac:picMk id="4" creationId="{DC6330AA-650F-A3E5-E1B4-A019AE6C7FA1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5:05:41.557" v="77" actId="20577"/>
        <pc:sldMkLst>
          <pc:docMk/>
          <pc:sldMk cId="0" sldId="5534"/>
        </pc:sldMkLst>
        <pc:spChg chg="mod">
          <ac:chgData name="Camila Maldonado Rincon" userId="819b70c8-db54-4801-bf78-3f5b75672c22" providerId="ADAL" clId="{939E892B-23CC-4E8D-885F-5F8F87339773}" dt="2023-09-14T15:05:41.557" v="77" actId="20577"/>
          <ac:spMkLst>
            <pc:docMk/>
            <pc:sldMk cId="0" sldId="5534"/>
            <ac:spMk id="5" creationId="{10522240-F675-E410-5052-65C21294D075}"/>
          </ac:spMkLst>
        </pc:spChg>
        <pc:picChg chg="add mod">
          <ac:chgData name="Camila Maldonado Rincon" userId="819b70c8-db54-4801-bf78-3f5b75672c22" providerId="ADAL" clId="{939E892B-23CC-4E8D-885F-5F8F87339773}" dt="2023-09-14T15:05:30.432" v="73" actId="962"/>
          <ac:picMkLst>
            <pc:docMk/>
            <pc:sldMk cId="0" sldId="5534"/>
            <ac:picMk id="3" creationId="{64617AFA-4195-BE37-307F-E673A4E5058C}"/>
          </ac:picMkLst>
        </pc:picChg>
        <pc:picChg chg="del mod">
          <ac:chgData name="Camila Maldonado Rincon" userId="819b70c8-db54-4801-bf78-3f5b75672c22" providerId="ADAL" clId="{939E892B-23CC-4E8D-885F-5F8F87339773}" dt="2023-09-14T15:05:26.486" v="70" actId="478"/>
          <ac:picMkLst>
            <pc:docMk/>
            <pc:sldMk cId="0" sldId="5534"/>
            <ac:picMk id="4" creationId="{C78F573E-9D2A-848C-B0AC-90570C3FCF2D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5:07:06.526" v="85" actId="20577"/>
        <pc:sldMkLst>
          <pc:docMk/>
          <pc:sldMk cId="0" sldId="5535"/>
        </pc:sldMkLst>
        <pc:spChg chg="mod">
          <ac:chgData name="Camila Maldonado Rincon" userId="819b70c8-db54-4801-bf78-3f5b75672c22" providerId="ADAL" clId="{939E892B-23CC-4E8D-885F-5F8F87339773}" dt="2023-09-14T15:07:06.526" v="85" actId="20577"/>
          <ac:spMkLst>
            <pc:docMk/>
            <pc:sldMk cId="0" sldId="5535"/>
            <ac:spMk id="2" creationId="{80B63ACC-70D0-E7E7-110B-2571E9714DEE}"/>
          </ac:spMkLst>
        </pc:spChg>
        <pc:picChg chg="del">
          <ac:chgData name="Camila Maldonado Rincon" userId="819b70c8-db54-4801-bf78-3f5b75672c22" providerId="ADAL" clId="{939E892B-23CC-4E8D-885F-5F8F87339773}" dt="2023-09-14T15:06:08.405" v="78" actId="478"/>
          <ac:picMkLst>
            <pc:docMk/>
            <pc:sldMk cId="0" sldId="5535"/>
            <ac:picMk id="4" creationId="{99956715-327A-0620-1449-46DBBF2DDB6A}"/>
          </ac:picMkLst>
        </pc:picChg>
        <pc:picChg chg="add mod">
          <ac:chgData name="Camila Maldonado Rincon" userId="819b70c8-db54-4801-bf78-3f5b75672c22" providerId="ADAL" clId="{939E892B-23CC-4E8D-885F-5F8F87339773}" dt="2023-09-14T15:06:11.901" v="81" actId="962"/>
          <ac:picMkLst>
            <pc:docMk/>
            <pc:sldMk cId="0" sldId="5535"/>
            <ac:picMk id="5" creationId="{67FA7263-7F1A-FAF9-11A7-39850F13036C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5:10:00.372" v="101" actId="1076"/>
        <pc:sldMkLst>
          <pc:docMk/>
          <pc:sldMk cId="0" sldId="5536"/>
        </pc:sldMkLst>
        <pc:spChg chg="mod">
          <ac:chgData name="Camila Maldonado Rincon" userId="819b70c8-db54-4801-bf78-3f5b75672c22" providerId="ADAL" clId="{939E892B-23CC-4E8D-885F-5F8F87339773}" dt="2023-09-14T15:08:27.125" v="96" actId="20577"/>
          <ac:spMkLst>
            <pc:docMk/>
            <pc:sldMk cId="0" sldId="5536"/>
            <ac:spMk id="6" creationId="{11F6EB5C-65A1-FE46-FBAA-B567B562ABE4}"/>
          </ac:spMkLst>
        </pc:spChg>
        <pc:picChg chg="add mod">
          <ac:chgData name="Camila Maldonado Rincon" userId="819b70c8-db54-4801-bf78-3f5b75672c22" providerId="ADAL" clId="{939E892B-23CC-4E8D-885F-5F8F87339773}" dt="2023-09-14T15:10:00.372" v="101" actId="1076"/>
          <ac:picMkLst>
            <pc:docMk/>
            <pc:sldMk cId="0" sldId="5536"/>
            <ac:picMk id="3" creationId="{6F452192-0D51-B3CA-43A6-026D94ECE54E}"/>
          </ac:picMkLst>
        </pc:picChg>
        <pc:picChg chg="del">
          <ac:chgData name="Camila Maldonado Rincon" userId="819b70c8-db54-4801-bf78-3f5b75672c22" providerId="ADAL" clId="{939E892B-23CC-4E8D-885F-5F8F87339773}" dt="2023-09-14T15:09:47.376" v="97" actId="478"/>
          <ac:picMkLst>
            <pc:docMk/>
            <pc:sldMk cId="0" sldId="5536"/>
            <ac:picMk id="4" creationId="{F09ADB7C-2C5E-572E-63B6-DEEE297B2F5F}"/>
          </ac:picMkLst>
        </pc:picChg>
      </pc:sldChg>
      <pc:sldChg chg="addSp delSp modSp mod">
        <pc:chgData name="Camila Maldonado Rincon" userId="819b70c8-db54-4801-bf78-3f5b75672c22" providerId="ADAL" clId="{939E892B-23CC-4E8D-885F-5F8F87339773}" dt="2023-09-14T15:35:54.914" v="111" actId="1076"/>
        <pc:sldMkLst>
          <pc:docMk/>
          <pc:sldMk cId="0" sldId="5537"/>
        </pc:sldMkLst>
        <pc:picChg chg="del">
          <ac:chgData name="Camila Maldonado Rincon" userId="819b70c8-db54-4801-bf78-3f5b75672c22" providerId="ADAL" clId="{939E892B-23CC-4E8D-885F-5F8F87339773}" dt="2023-09-14T15:34:52.905" v="105" actId="478"/>
          <ac:picMkLst>
            <pc:docMk/>
            <pc:sldMk cId="0" sldId="5537"/>
            <ac:picMk id="3" creationId="{8F38D009-CA81-EF68-CC68-2AC9757BBC2B}"/>
          </ac:picMkLst>
        </pc:picChg>
        <pc:picChg chg="add mod modCrop">
          <ac:chgData name="Camila Maldonado Rincon" userId="819b70c8-db54-4801-bf78-3f5b75672c22" providerId="ADAL" clId="{939E892B-23CC-4E8D-885F-5F8F87339773}" dt="2023-09-14T15:35:34.740" v="108" actId="732"/>
          <ac:picMkLst>
            <pc:docMk/>
            <pc:sldMk cId="0" sldId="5537"/>
            <ac:picMk id="4" creationId="{31216BF7-6A5C-0AEE-B43A-E09E165B55FE}"/>
          </ac:picMkLst>
        </pc:picChg>
        <pc:picChg chg="del">
          <ac:chgData name="Camila Maldonado Rincon" userId="819b70c8-db54-4801-bf78-3f5b75672c22" providerId="ADAL" clId="{939E892B-23CC-4E8D-885F-5F8F87339773}" dt="2023-09-14T15:35:44.048" v="109" actId="478"/>
          <ac:picMkLst>
            <pc:docMk/>
            <pc:sldMk cId="0" sldId="5537"/>
            <ac:picMk id="6" creationId="{82ED505C-896C-4F76-E63E-8633DEE7B7C3}"/>
          </ac:picMkLst>
        </pc:picChg>
        <pc:picChg chg="add mod">
          <ac:chgData name="Camila Maldonado Rincon" userId="819b70c8-db54-4801-bf78-3f5b75672c22" providerId="ADAL" clId="{939E892B-23CC-4E8D-885F-5F8F87339773}" dt="2023-09-14T15:35:54.914" v="111" actId="1076"/>
          <ac:picMkLst>
            <pc:docMk/>
            <pc:sldMk cId="0" sldId="5537"/>
            <ac:picMk id="7" creationId="{5CE4E658-77E0-267E-6EFD-2103C99B61EF}"/>
          </ac:picMkLst>
        </pc:picChg>
      </pc:sldChg>
    </pc:docChg>
  </pc:docChgLst>
  <pc:docChgLst>
    <pc:chgData name="Marcela Villamil" userId="600343b5-b8e1-45d9-a445-7c3b3338a668" providerId="ADAL" clId="{6D44A6AC-F8DD-4480-8679-F6223E3F4AA1}"/>
    <pc:docChg chg="custSel modSld">
      <pc:chgData name="Marcela Villamil" userId="600343b5-b8e1-45d9-a445-7c3b3338a668" providerId="ADAL" clId="{6D44A6AC-F8DD-4480-8679-F6223E3F4AA1}" dt="2023-05-11T16:59:19.077" v="84" actId="1076"/>
      <pc:docMkLst>
        <pc:docMk/>
      </pc:docMkLst>
      <pc:sldChg chg="modSp mod">
        <pc:chgData name="Marcela Villamil" userId="600343b5-b8e1-45d9-a445-7c3b3338a668" providerId="ADAL" clId="{6D44A6AC-F8DD-4480-8679-F6223E3F4AA1}" dt="2023-05-11T16:44:21.004" v="12" actId="20577"/>
        <pc:sldMkLst>
          <pc:docMk/>
          <pc:sldMk cId="0" sldId="1346"/>
        </pc:sldMkLst>
        <pc:spChg chg="mod">
          <ac:chgData name="Marcela Villamil" userId="600343b5-b8e1-45d9-a445-7c3b3338a668" providerId="ADAL" clId="{6D44A6AC-F8DD-4480-8679-F6223E3F4AA1}" dt="2023-05-11T16:44:21.004" v="12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Marcela Villamil" userId="600343b5-b8e1-45d9-a445-7c3b3338a668" providerId="ADAL" clId="{6D44A6AC-F8DD-4480-8679-F6223E3F4AA1}" dt="2023-05-11T16:45:07.918" v="16"/>
        <pc:sldMkLst>
          <pc:docMk/>
          <pc:sldMk cId="0" sldId="5518"/>
        </pc:sldMkLst>
        <pc:spChg chg="mod">
          <ac:chgData name="Marcela Villamil" userId="600343b5-b8e1-45d9-a445-7c3b3338a668" providerId="ADAL" clId="{6D44A6AC-F8DD-4480-8679-F6223E3F4AA1}" dt="2023-05-11T16:45:07.918" v="16"/>
          <ac:spMkLst>
            <pc:docMk/>
            <pc:sldMk cId="0" sldId="5518"/>
            <ac:spMk id="8" creationId="{38AEE5F8-49F7-475A-9D70-FC1046B72D99}"/>
          </ac:spMkLst>
        </pc:spChg>
        <pc:picChg chg="add mod">
          <ac:chgData name="Marcela Villamil" userId="600343b5-b8e1-45d9-a445-7c3b3338a668" providerId="ADAL" clId="{6D44A6AC-F8DD-4480-8679-F6223E3F4AA1}" dt="2023-05-11T16:44:52.742" v="15" actId="1076"/>
          <ac:picMkLst>
            <pc:docMk/>
            <pc:sldMk cId="0" sldId="5518"/>
            <ac:picMk id="2" creationId="{DBB16B4A-1ADB-08D2-1075-ECD11E2BC3E2}"/>
          </ac:picMkLst>
        </pc:picChg>
        <pc:picChg chg="del">
          <ac:chgData name="Marcela Villamil" userId="600343b5-b8e1-45d9-a445-7c3b3338a668" providerId="ADAL" clId="{6D44A6AC-F8DD-4480-8679-F6223E3F4AA1}" dt="2023-05-11T16:44:45.344" v="13" actId="478"/>
          <ac:picMkLst>
            <pc:docMk/>
            <pc:sldMk cId="0" sldId="5518"/>
            <ac:picMk id="4" creationId="{210AAA8F-5ABF-0F99-7B2A-62270D577FF8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9:19.077" v="84" actId="1076"/>
        <pc:sldMkLst>
          <pc:docMk/>
          <pc:sldMk cId="0" sldId="5519"/>
        </pc:sldMkLst>
        <pc:picChg chg="add mod modCrop">
          <ac:chgData name="Marcela Villamil" userId="600343b5-b8e1-45d9-a445-7c3b3338a668" providerId="ADAL" clId="{6D44A6AC-F8DD-4480-8679-F6223E3F4AA1}" dt="2023-05-11T16:59:19.077" v="84" actId="1076"/>
          <ac:picMkLst>
            <pc:docMk/>
            <pc:sldMk cId="0" sldId="5519"/>
            <ac:picMk id="3" creationId="{80DB8D77-E1FA-1858-2068-6F4B3583E7C9}"/>
          </ac:picMkLst>
        </pc:picChg>
        <pc:picChg chg="del">
          <ac:chgData name="Marcela Villamil" userId="600343b5-b8e1-45d9-a445-7c3b3338a668" providerId="ADAL" clId="{6D44A6AC-F8DD-4480-8679-F6223E3F4AA1}" dt="2023-05-11T16:46:52.278" v="17" actId="478"/>
          <ac:picMkLst>
            <pc:docMk/>
            <pc:sldMk cId="0" sldId="5519"/>
            <ac:picMk id="4" creationId="{97C1E6F7-97FF-A369-7B6F-40E1E78B8A0F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1:12.697" v="41"/>
        <pc:sldMkLst>
          <pc:docMk/>
          <pc:sldMk cId="0" sldId="5522"/>
        </pc:sldMkLst>
        <pc:spChg chg="mod">
          <ac:chgData name="Marcela Villamil" userId="600343b5-b8e1-45d9-a445-7c3b3338a668" providerId="ADAL" clId="{6D44A6AC-F8DD-4480-8679-F6223E3F4AA1}" dt="2023-05-11T16:51:12.697" v="41"/>
          <ac:spMkLst>
            <pc:docMk/>
            <pc:sldMk cId="0" sldId="5522"/>
            <ac:spMk id="8" creationId="{CD9E0041-4F3B-4B1C-98B4-817815CDD7F8}"/>
          </ac:spMkLst>
        </pc:spChg>
        <pc:picChg chg="add">
          <ac:chgData name="Marcela Villamil" userId="600343b5-b8e1-45d9-a445-7c3b3338a668" providerId="ADAL" clId="{6D44A6AC-F8DD-4480-8679-F6223E3F4AA1}" dt="2023-05-11T16:50:52.215" v="40"/>
          <ac:picMkLst>
            <pc:docMk/>
            <pc:sldMk cId="0" sldId="5522"/>
            <ac:picMk id="2" creationId="{10CD8E5D-0FC9-10E9-0B6C-6E6192D63E23}"/>
          </ac:picMkLst>
        </pc:picChg>
        <pc:picChg chg="del">
          <ac:chgData name="Marcela Villamil" userId="600343b5-b8e1-45d9-a445-7c3b3338a668" providerId="ADAL" clId="{6D44A6AC-F8DD-4480-8679-F6223E3F4AA1}" dt="2023-05-11T16:50:47.748" v="39" actId="478"/>
          <ac:picMkLst>
            <pc:docMk/>
            <pc:sldMk cId="0" sldId="5522"/>
            <ac:picMk id="4" creationId="{C18BAFE1-9B63-202E-A020-AEDF054EA514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3:25.564" v="52"/>
        <pc:sldMkLst>
          <pc:docMk/>
          <pc:sldMk cId="0" sldId="5525"/>
        </pc:sldMkLst>
        <pc:spChg chg="mod">
          <ac:chgData name="Marcela Villamil" userId="600343b5-b8e1-45d9-a445-7c3b3338a668" providerId="ADAL" clId="{6D44A6AC-F8DD-4480-8679-F6223E3F4AA1}" dt="2023-05-11T16:53:25.564" v="52"/>
          <ac:spMkLst>
            <pc:docMk/>
            <pc:sldMk cId="0" sldId="5525"/>
            <ac:spMk id="4" creationId="{06FC4143-D6D1-B053-58A3-F835EA92B214}"/>
          </ac:spMkLst>
        </pc:spChg>
        <pc:picChg chg="add mod">
          <ac:chgData name="Marcela Villamil" userId="600343b5-b8e1-45d9-a445-7c3b3338a668" providerId="ADAL" clId="{6D44A6AC-F8DD-4480-8679-F6223E3F4AA1}" dt="2023-05-11T16:53:09.349" v="51" actId="1076"/>
          <ac:picMkLst>
            <pc:docMk/>
            <pc:sldMk cId="0" sldId="5525"/>
            <ac:picMk id="2" creationId="{C31A569F-4F71-8CC2-CA5B-0A9F72B66C13}"/>
          </ac:picMkLst>
        </pc:picChg>
        <pc:picChg chg="del">
          <ac:chgData name="Marcela Villamil" userId="600343b5-b8e1-45d9-a445-7c3b3338a668" providerId="ADAL" clId="{6D44A6AC-F8DD-4480-8679-F6223E3F4AA1}" dt="2023-05-11T16:53:03.413" v="49" actId="478"/>
          <ac:picMkLst>
            <pc:docMk/>
            <pc:sldMk cId="0" sldId="5525"/>
            <ac:picMk id="5" creationId="{453D9470-6CCD-238C-E9F4-738FC599F8DC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7:34.446" v="76" actId="208"/>
        <pc:sldMkLst>
          <pc:docMk/>
          <pc:sldMk cId="0" sldId="5527"/>
        </pc:sldMkLst>
        <pc:picChg chg="add mod">
          <ac:chgData name="Marcela Villamil" userId="600343b5-b8e1-45d9-a445-7c3b3338a668" providerId="ADAL" clId="{6D44A6AC-F8DD-4480-8679-F6223E3F4AA1}" dt="2023-05-11T16:57:34.446" v="76" actId="208"/>
          <ac:picMkLst>
            <pc:docMk/>
            <pc:sldMk cId="0" sldId="5527"/>
            <ac:picMk id="3" creationId="{778FD66D-C518-BE7B-9665-8FAD05AE3283}"/>
          </ac:picMkLst>
        </pc:picChg>
        <pc:picChg chg="del">
          <ac:chgData name="Marcela Villamil" userId="600343b5-b8e1-45d9-a445-7c3b3338a668" providerId="ADAL" clId="{6D44A6AC-F8DD-4480-8679-F6223E3F4AA1}" dt="2023-05-11T16:55:04.756" v="57" actId="478"/>
          <ac:picMkLst>
            <pc:docMk/>
            <pc:sldMk cId="0" sldId="5527"/>
            <ac:picMk id="4" creationId="{A78D3B31-34CA-EF27-2C0D-2711C88963D6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7:16.665" v="74" actId="208"/>
        <pc:sldMkLst>
          <pc:docMk/>
          <pc:sldMk cId="0" sldId="5531"/>
        </pc:sldMkLst>
        <pc:picChg chg="del">
          <ac:chgData name="Marcela Villamil" userId="600343b5-b8e1-45d9-a445-7c3b3338a668" providerId="ADAL" clId="{6D44A6AC-F8DD-4480-8679-F6223E3F4AA1}" dt="2023-05-11T16:56:42.284" v="69" actId="478"/>
          <ac:picMkLst>
            <pc:docMk/>
            <pc:sldMk cId="0" sldId="5531"/>
            <ac:picMk id="3" creationId="{FCE3A81C-73C6-B761-8B22-DA2B8FAAC6CE}"/>
          </ac:picMkLst>
        </pc:picChg>
        <pc:picChg chg="add mod">
          <ac:chgData name="Marcela Villamil" userId="600343b5-b8e1-45d9-a445-7c3b3338a668" providerId="ADAL" clId="{6D44A6AC-F8DD-4480-8679-F6223E3F4AA1}" dt="2023-05-11T16:57:16.665" v="74" actId="208"/>
          <ac:picMkLst>
            <pc:docMk/>
            <pc:sldMk cId="0" sldId="5531"/>
            <ac:picMk id="4" creationId="{0FBD537B-7998-FE03-8E71-48F2DA92830F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8:32.557" v="82" actId="1076"/>
        <pc:sldMkLst>
          <pc:docMk/>
          <pc:sldMk cId="0" sldId="5532"/>
        </pc:sldMkLst>
        <pc:picChg chg="add mod">
          <ac:chgData name="Marcela Villamil" userId="600343b5-b8e1-45d9-a445-7c3b3338a668" providerId="ADAL" clId="{6D44A6AC-F8DD-4480-8679-F6223E3F4AA1}" dt="2023-05-11T16:58:32.557" v="82" actId="1076"/>
          <ac:picMkLst>
            <pc:docMk/>
            <pc:sldMk cId="0" sldId="5532"/>
            <ac:picMk id="3" creationId="{B39B1C91-522C-200B-A9CF-FF5AEC261D0D}"/>
          </ac:picMkLst>
        </pc:picChg>
        <pc:picChg chg="del">
          <ac:chgData name="Marcela Villamil" userId="600343b5-b8e1-45d9-a445-7c3b3338a668" providerId="ADAL" clId="{6D44A6AC-F8DD-4480-8679-F6223E3F4AA1}" dt="2023-05-11T16:49:08.764" v="29" actId="478"/>
          <ac:picMkLst>
            <pc:docMk/>
            <pc:sldMk cId="0" sldId="5532"/>
            <ac:picMk id="4" creationId="{A7A15F86-B69F-F5BC-6FB6-B412476C3A52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7:56.638" v="77" actId="208"/>
        <pc:sldMkLst>
          <pc:docMk/>
          <pc:sldMk cId="0" sldId="5533"/>
        </pc:sldMkLst>
        <pc:picChg chg="add mod">
          <ac:chgData name="Marcela Villamil" userId="600343b5-b8e1-45d9-a445-7c3b3338a668" providerId="ADAL" clId="{6D44A6AC-F8DD-4480-8679-F6223E3F4AA1}" dt="2023-05-11T16:57:56.638" v="77" actId="208"/>
          <ac:picMkLst>
            <pc:docMk/>
            <pc:sldMk cId="0" sldId="5533"/>
            <ac:picMk id="3" creationId="{98CAD4D2-3DD0-8789-1DC9-B05B4EDF8D2A}"/>
          </ac:picMkLst>
        </pc:picChg>
        <pc:picChg chg="del">
          <ac:chgData name="Marcela Villamil" userId="600343b5-b8e1-45d9-a445-7c3b3338a668" providerId="ADAL" clId="{6D44A6AC-F8DD-4480-8679-F6223E3F4AA1}" dt="2023-05-11T16:49:48.941" v="34" actId="478"/>
          <ac:picMkLst>
            <pc:docMk/>
            <pc:sldMk cId="0" sldId="5533"/>
            <ac:picMk id="4" creationId="{3F6864D4-D576-4D26-2063-511AB84FC247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2:01.712" v="44"/>
        <pc:sldMkLst>
          <pc:docMk/>
          <pc:sldMk cId="0" sldId="5534"/>
        </pc:sldMkLst>
        <pc:spChg chg="mod">
          <ac:chgData name="Marcela Villamil" userId="600343b5-b8e1-45d9-a445-7c3b3338a668" providerId="ADAL" clId="{6D44A6AC-F8DD-4480-8679-F6223E3F4AA1}" dt="2023-05-11T16:52:01.712" v="44"/>
          <ac:spMkLst>
            <pc:docMk/>
            <pc:sldMk cId="0" sldId="5534"/>
            <ac:spMk id="4" creationId="{6E4563D3-5861-D966-658D-BB4366B16669}"/>
          </ac:spMkLst>
        </pc:spChg>
        <pc:picChg chg="add">
          <ac:chgData name="Marcela Villamil" userId="600343b5-b8e1-45d9-a445-7c3b3338a668" providerId="ADAL" clId="{6D44A6AC-F8DD-4480-8679-F6223E3F4AA1}" dt="2023-05-11T16:51:37.957" v="43"/>
          <ac:picMkLst>
            <pc:docMk/>
            <pc:sldMk cId="0" sldId="5534"/>
            <ac:picMk id="2" creationId="{071B8090-DA2F-1951-3653-A045C00D7E16}"/>
          </ac:picMkLst>
        </pc:picChg>
        <pc:picChg chg="del">
          <ac:chgData name="Marcela Villamil" userId="600343b5-b8e1-45d9-a445-7c3b3338a668" providerId="ADAL" clId="{6D44A6AC-F8DD-4480-8679-F6223E3F4AA1}" dt="2023-05-11T16:51:35.854" v="42" actId="478"/>
          <ac:picMkLst>
            <pc:docMk/>
            <pc:sldMk cId="0" sldId="5534"/>
            <ac:picMk id="5" creationId="{1E3A68A8-F668-A506-1B61-94DE5D27C04E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2:41.398" v="48"/>
        <pc:sldMkLst>
          <pc:docMk/>
          <pc:sldMk cId="0" sldId="5535"/>
        </pc:sldMkLst>
        <pc:spChg chg="mod">
          <ac:chgData name="Marcela Villamil" userId="600343b5-b8e1-45d9-a445-7c3b3338a668" providerId="ADAL" clId="{6D44A6AC-F8DD-4480-8679-F6223E3F4AA1}" dt="2023-05-11T16:52:41.398" v="48"/>
          <ac:spMkLst>
            <pc:docMk/>
            <pc:sldMk cId="0" sldId="5535"/>
            <ac:spMk id="4" creationId="{1606987D-AA33-CFF8-22A4-4CD9E4F28D93}"/>
          </ac:spMkLst>
        </pc:spChg>
        <pc:picChg chg="add mod">
          <ac:chgData name="Marcela Villamil" userId="600343b5-b8e1-45d9-a445-7c3b3338a668" providerId="ADAL" clId="{6D44A6AC-F8DD-4480-8679-F6223E3F4AA1}" dt="2023-05-11T16:52:29.421" v="47" actId="1076"/>
          <ac:picMkLst>
            <pc:docMk/>
            <pc:sldMk cId="0" sldId="5535"/>
            <ac:picMk id="2" creationId="{BC4557C0-21CC-686E-9F44-EE611EEE9513}"/>
          </ac:picMkLst>
        </pc:picChg>
        <pc:picChg chg="del">
          <ac:chgData name="Marcela Villamil" userId="600343b5-b8e1-45d9-a445-7c3b3338a668" providerId="ADAL" clId="{6D44A6AC-F8DD-4480-8679-F6223E3F4AA1}" dt="2023-05-11T16:52:21.109" v="45" actId="478"/>
          <ac:picMkLst>
            <pc:docMk/>
            <pc:sldMk cId="0" sldId="5535"/>
            <ac:picMk id="5" creationId="{66941930-C41A-3F44-E9FE-CB8B0548A314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4:16.471" v="56"/>
        <pc:sldMkLst>
          <pc:docMk/>
          <pc:sldMk cId="0" sldId="5536"/>
        </pc:sldMkLst>
        <pc:spChg chg="mod">
          <ac:chgData name="Marcela Villamil" userId="600343b5-b8e1-45d9-a445-7c3b3338a668" providerId="ADAL" clId="{6D44A6AC-F8DD-4480-8679-F6223E3F4AA1}" dt="2023-05-11T16:54:16.471" v="56"/>
          <ac:spMkLst>
            <pc:docMk/>
            <pc:sldMk cId="0" sldId="5536"/>
            <ac:spMk id="4" creationId="{E9DE98DD-641E-4368-4BD6-D5AA9D572FB6}"/>
          </ac:spMkLst>
        </pc:spChg>
        <pc:picChg chg="add mod">
          <ac:chgData name="Marcela Villamil" userId="600343b5-b8e1-45d9-a445-7c3b3338a668" providerId="ADAL" clId="{6D44A6AC-F8DD-4480-8679-F6223E3F4AA1}" dt="2023-05-11T16:53:58.085" v="55" actId="1076"/>
          <ac:picMkLst>
            <pc:docMk/>
            <pc:sldMk cId="0" sldId="5536"/>
            <ac:picMk id="2" creationId="{8BB05378-1EB9-6F42-1998-F2FEE9F513A1}"/>
          </ac:picMkLst>
        </pc:picChg>
        <pc:picChg chg="del">
          <ac:chgData name="Marcela Villamil" userId="600343b5-b8e1-45d9-a445-7c3b3338a668" providerId="ADAL" clId="{6D44A6AC-F8DD-4480-8679-F6223E3F4AA1}" dt="2023-05-11T16:53:53.558" v="53" actId="478"/>
          <ac:picMkLst>
            <pc:docMk/>
            <pc:sldMk cId="0" sldId="5536"/>
            <ac:picMk id="5" creationId="{DE7FD6D7-7BB2-B33F-069A-E168CA415E20}"/>
          </ac:picMkLst>
        </pc:picChg>
      </pc:sldChg>
      <pc:sldChg chg="addSp delSp modSp mod">
        <pc:chgData name="Marcela Villamil" userId="600343b5-b8e1-45d9-a445-7c3b3338a668" providerId="ADAL" clId="{6D44A6AC-F8DD-4480-8679-F6223E3F4AA1}" dt="2023-05-11T16:57:26.980" v="75" actId="208"/>
        <pc:sldMkLst>
          <pc:docMk/>
          <pc:sldMk cId="0" sldId="5537"/>
        </pc:sldMkLst>
        <pc:picChg chg="del">
          <ac:chgData name="Marcela Villamil" userId="600343b5-b8e1-45d9-a445-7c3b3338a668" providerId="ADAL" clId="{6D44A6AC-F8DD-4480-8679-F6223E3F4AA1}" dt="2023-05-11T16:55:58.965" v="63" actId="478"/>
          <ac:picMkLst>
            <pc:docMk/>
            <pc:sldMk cId="0" sldId="5537"/>
            <ac:picMk id="3" creationId="{6D2ADF9D-D805-0530-4FE6-B9232F35C93B}"/>
          </ac:picMkLst>
        </pc:picChg>
        <pc:picChg chg="add mod">
          <ac:chgData name="Marcela Villamil" userId="600343b5-b8e1-45d9-a445-7c3b3338a668" providerId="ADAL" clId="{6D44A6AC-F8DD-4480-8679-F6223E3F4AA1}" dt="2023-05-11T16:57:26.980" v="75" actId="208"/>
          <ac:picMkLst>
            <pc:docMk/>
            <pc:sldMk cId="0" sldId="5537"/>
            <ac:picMk id="4" creationId="{F8FCFD91-D252-99AD-D69F-BE269D2F1131}"/>
          </ac:picMkLst>
        </pc:picChg>
      </pc:sldChg>
    </pc:docChg>
  </pc:docChgLst>
  <pc:docChgLst>
    <pc:chgData name="Marcela Villamil" userId="600343b5-b8e1-45d9-a445-7c3b3338a668" providerId="ADAL" clId="{9D72B21E-23E5-4BA1-B9ED-3CC4F3B4BEDF}"/>
    <pc:docChg chg="custSel modSld">
      <pc:chgData name="Marcela Villamil" userId="600343b5-b8e1-45d9-a445-7c3b3338a668" providerId="ADAL" clId="{9D72B21E-23E5-4BA1-B9ED-3CC4F3B4BEDF}" dt="2023-04-14T13:55:08.778" v="54" actId="1035"/>
      <pc:docMkLst>
        <pc:docMk/>
      </pc:docMkLst>
      <pc:sldChg chg="addSp delSp modSp mod">
        <pc:chgData name="Marcela Villamil" userId="600343b5-b8e1-45d9-a445-7c3b3338a668" providerId="ADAL" clId="{9D72B21E-23E5-4BA1-B9ED-3CC4F3B4BEDF}" dt="2023-04-14T13:38:43.787" v="11" actId="20577"/>
        <pc:sldMkLst>
          <pc:docMk/>
          <pc:sldMk cId="0" sldId="5518"/>
        </pc:sldMkLst>
        <pc:spChg chg="mod">
          <ac:chgData name="Marcela Villamil" userId="600343b5-b8e1-45d9-a445-7c3b3338a668" providerId="ADAL" clId="{9D72B21E-23E5-4BA1-B9ED-3CC4F3B4BEDF}" dt="2023-04-14T13:38:43.787" v="11" actId="20577"/>
          <ac:spMkLst>
            <pc:docMk/>
            <pc:sldMk cId="0" sldId="5518"/>
            <ac:spMk id="8" creationId="{38AEE5F8-49F7-475A-9D70-FC1046B72D99}"/>
          </ac:spMkLst>
        </pc:spChg>
        <pc:picChg chg="add mod">
          <ac:chgData name="Marcela Villamil" userId="600343b5-b8e1-45d9-a445-7c3b3338a668" providerId="ADAL" clId="{9D72B21E-23E5-4BA1-B9ED-3CC4F3B4BEDF}" dt="2023-04-14T13:38:22.490" v="3" actId="1076"/>
          <ac:picMkLst>
            <pc:docMk/>
            <pc:sldMk cId="0" sldId="5518"/>
            <ac:picMk id="2" creationId="{30EBE66D-051E-1731-20F5-2543F967E136}"/>
          </ac:picMkLst>
        </pc:picChg>
        <pc:picChg chg="del">
          <ac:chgData name="Marcela Villamil" userId="600343b5-b8e1-45d9-a445-7c3b3338a668" providerId="ADAL" clId="{9D72B21E-23E5-4BA1-B9ED-3CC4F3B4BEDF}" dt="2023-04-14T13:37:48.057" v="0" actId="478"/>
          <ac:picMkLst>
            <pc:docMk/>
            <pc:sldMk cId="0" sldId="5518"/>
            <ac:picMk id="4" creationId="{B7A2DA5F-1FE9-6B08-8FB0-FCF2C0512494}"/>
          </ac:picMkLst>
        </pc:picChg>
      </pc:sldChg>
      <pc:sldChg chg="addSp delSp modSp mod">
        <pc:chgData name="Marcela Villamil" userId="600343b5-b8e1-45d9-a445-7c3b3338a668" providerId="ADAL" clId="{9D72B21E-23E5-4BA1-B9ED-3CC4F3B4BEDF}" dt="2023-04-14T13:39:41.170" v="17" actId="1036"/>
        <pc:sldMkLst>
          <pc:docMk/>
          <pc:sldMk cId="0" sldId="5519"/>
        </pc:sldMkLst>
        <pc:picChg chg="add mod">
          <ac:chgData name="Marcela Villamil" userId="600343b5-b8e1-45d9-a445-7c3b3338a668" providerId="ADAL" clId="{9D72B21E-23E5-4BA1-B9ED-3CC4F3B4BEDF}" dt="2023-04-14T13:39:41.170" v="17" actId="1036"/>
          <ac:picMkLst>
            <pc:docMk/>
            <pc:sldMk cId="0" sldId="5519"/>
            <ac:picMk id="3" creationId="{2D4DD9DC-1FC8-A5CE-526B-CD1F8FB9C464}"/>
          </ac:picMkLst>
        </pc:picChg>
        <pc:picChg chg="del">
          <ac:chgData name="Marcela Villamil" userId="600343b5-b8e1-45d9-a445-7c3b3338a668" providerId="ADAL" clId="{9D72B21E-23E5-4BA1-B9ED-3CC4F3B4BEDF}" dt="2023-04-14T13:39:32.265" v="12" actId="478"/>
          <ac:picMkLst>
            <pc:docMk/>
            <pc:sldMk cId="0" sldId="5519"/>
            <ac:picMk id="4" creationId="{A490ECE8-B4CB-E218-F696-A44DB29A5E7D}"/>
          </ac:picMkLst>
        </pc:picChg>
      </pc:sldChg>
      <pc:sldChg chg="addSp delSp modSp mod">
        <pc:chgData name="Marcela Villamil" userId="600343b5-b8e1-45d9-a445-7c3b3338a668" providerId="ADAL" clId="{9D72B21E-23E5-4BA1-B9ED-3CC4F3B4BEDF}" dt="2023-04-14T13:43:03.834" v="41" actId="1036"/>
        <pc:sldMkLst>
          <pc:docMk/>
          <pc:sldMk cId="0" sldId="5522"/>
        </pc:sldMkLst>
        <pc:picChg chg="add mod">
          <ac:chgData name="Marcela Villamil" userId="600343b5-b8e1-45d9-a445-7c3b3338a668" providerId="ADAL" clId="{9D72B21E-23E5-4BA1-B9ED-3CC4F3B4BEDF}" dt="2023-04-14T13:43:03.834" v="41" actId="1036"/>
          <ac:picMkLst>
            <pc:docMk/>
            <pc:sldMk cId="0" sldId="5522"/>
            <ac:picMk id="2" creationId="{1E4DFFBB-046B-8F23-D501-01C86BAC2BFB}"/>
          </ac:picMkLst>
        </pc:picChg>
        <pc:picChg chg="del">
          <ac:chgData name="Marcela Villamil" userId="600343b5-b8e1-45d9-a445-7c3b3338a668" providerId="ADAL" clId="{9D72B21E-23E5-4BA1-B9ED-3CC4F3B4BEDF}" dt="2023-04-14T13:42:44.743" v="36" actId="478"/>
          <ac:picMkLst>
            <pc:docMk/>
            <pc:sldMk cId="0" sldId="5522"/>
            <ac:picMk id="3" creationId="{7F55FE67-503F-4A1A-A20A-1BAA360BF3F5}"/>
          </ac:picMkLst>
        </pc:picChg>
      </pc:sldChg>
      <pc:sldChg chg="addSp delSp modSp mod">
        <pc:chgData name="Marcela Villamil" userId="600343b5-b8e1-45d9-a445-7c3b3338a668" providerId="ADAL" clId="{9D72B21E-23E5-4BA1-B9ED-3CC4F3B4BEDF}" dt="2023-04-14T13:40:27.235" v="21" actId="1035"/>
        <pc:sldMkLst>
          <pc:docMk/>
          <pc:sldMk cId="0" sldId="5532"/>
        </pc:sldMkLst>
        <pc:picChg chg="add mod">
          <ac:chgData name="Marcela Villamil" userId="600343b5-b8e1-45d9-a445-7c3b3338a668" providerId="ADAL" clId="{9D72B21E-23E5-4BA1-B9ED-3CC4F3B4BEDF}" dt="2023-04-14T13:40:27.235" v="21" actId="1035"/>
          <ac:picMkLst>
            <pc:docMk/>
            <pc:sldMk cId="0" sldId="5532"/>
            <ac:picMk id="3" creationId="{3078C115-C06E-10BC-D2CF-2627FC7379A2}"/>
          </ac:picMkLst>
        </pc:picChg>
        <pc:picChg chg="del">
          <ac:chgData name="Marcela Villamil" userId="600343b5-b8e1-45d9-a445-7c3b3338a668" providerId="ADAL" clId="{9D72B21E-23E5-4BA1-B9ED-3CC4F3B4BEDF}" dt="2023-04-14T13:39:45.250" v="18" actId="478"/>
          <ac:picMkLst>
            <pc:docMk/>
            <pc:sldMk cId="0" sldId="5532"/>
            <ac:picMk id="4" creationId="{F99DDD0A-838A-21CE-D8EA-319E24E9D385}"/>
          </ac:picMkLst>
        </pc:picChg>
      </pc:sldChg>
      <pc:sldChg chg="addSp delSp modSp mod">
        <pc:chgData name="Marcela Villamil" userId="600343b5-b8e1-45d9-a445-7c3b3338a668" providerId="ADAL" clId="{9D72B21E-23E5-4BA1-B9ED-3CC4F3B4BEDF}" dt="2023-04-14T13:41:12.506" v="35" actId="1035"/>
        <pc:sldMkLst>
          <pc:docMk/>
          <pc:sldMk cId="0" sldId="5533"/>
        </pc:sldMkLst>
        <pc:picChg chg="add mod">
          <ac:chgData name="Marcela Villamil" userId="600343b5-b8e1-45d9-a445-7c3b3338a668" providerId="ADAL" clId="{9D72B21E-23E5-4BA1-B9ED-3CC4F3B4BEDF}" dt="2023-04-14T13:41:12.506" v="35" actId="1035"/>
          <ac:picMkLst>
            <pc:docMk/>
            <pc:sldMk cId="0" sldId="5533"/>
            <ac:picMk id="3" creationId="{D1D11FA3-61D3-AB1C-9168-7F5749610C0A}"/>
          </ac:picMkLst>
        </pc:picChg>
        <pc:picChg chg="del">
          <ac:chgData name="Marcela Villamil" userId="600343b5-b8e1-45d9-a445-7c3b3338a668" providerId="ADAL" clId="{9D72B21E-23E5-4BA1-B9ED-3CC4F3B4BEDF}" dt="2023-04-14T13:40:31.106" v="22" actId="478"/>
          <ac:picMkLst>
            <pc:docMk/>
            <pc:sldMk cId="0" sldId="5533"/>
            <ac:picMk id="4" creationId="{29188B5E-2FC9-FE93-1FDC-FB386904CEB3}"/>
          </ac:picMkLst>
        </pc:picChg>
      </pc:sldChg>
      <pc:sldChg chg="addSp delSp modSp mod">
        <pc:chgData name="Marcela Villamil" userId="600343b5-b8e1-45d9-a445-7c3b3338a668" providerId="ADAL" clId="{9D72B21E-23E5-4BA1-B9ED-3CC4F3B4BEDF}" dt="2023-04-14T13:48:33.458" v="49" actId="1035"/>
        <pc:sldMkLst>
          <pc:docMk/>
          <pc:sldMk cId="0" sldId="5534"/>
        </pc:sldMkLst>
        <pc:picChg chg="add mod">
          <ac:chgData name="Marcela Villamil" userId="600343b5-b8e1-45d9-a445-7c3b3338a668" providerId="ADAL" clId="{9D72B21E-23E5-4BA1-B9ED-3CC4F3B4BEDF}" dt="2023-04-14T13:48:33.458" v="49" actId="1035"/>
          <ac:picMkLst>
            <pc:docMk/>
            <pc:sldMk cId="0" sldId="5534"/>
            <ac:picMk id="2" creationId="{F1DF3D63-5137-19A3-7D0D-A72BC1107F81}"/>
          </ac:picMkLst>
        </pc:picChg>
        <pc:picChg chg="del">
          <ac:chgData name="Marcela Villamil" userId="600343b5-b8e1-45d9-a445-7c3b3338a668" providerId="ADAL" clId="{9D72B21E-23E5-4BA1-B9ED-3CC4F3B4BEDF}" dt="2023-04-14T13:48:09.588" v="42" actId="478"/>
          <ac:picMkLst>
            <pc:docMk/>
            <pc:sldMk cId="0" sldId="5534"/>
            <ac:picMk id="3" creationId="{4D13E7FF-B913-B83A-A7F6-62F509E4FC05}"/>
          </ac:picMkLst>
        </pc:picChg>
      </pc:sldChg>
      <pc:sldChg chg="addSp delSp modSp mod">
        <pc:chgData name="Marcela Villamil" userId="600343b5-b8e1-45d9-a445-7c3b3338a668" providerId="ADAL" clId="{9D72B21E-23E5-4BA1-B9ED-3CC4F3B4BEDF}" dt="2023-04-14T13:55:08.778" v="54" actId="1035"/>
        <pc:sldMkLst>
          <pc:docMk/>
          <pc:sldMk cId="0" sldId="5535"/>
        </pc:sldMkLst>
        <pc:picChg chg="add mod">
          <ac:chgData name="Marcela Villamil" userId="600343b5-b8e1-45d9-a445-7c3b3338a668" providerId="ADAL" clId="{9D72B21E-23E5-4BA1-B9ED-3CC4F3B4BEDF}" dt="2023-04-14T13:55:08.778" v="54" actId="1035"/>
          <ac:picMkLst>
            <pc:docMk/>
            <pc:sldMk cId="0" sldId="5535"/>
            <ac:picMk id="2" creationId="{19F6697F-D81E-6A72-3522-5BF0F230160E}"/>
          </ac:picMkLst>
        </pc:picChg>
        <pc:picChg chg="del">
          <ac:chgData name="Marcela Villamil" userId="600343b5-b8e1-45d9-a445-7c3b3338a668" providerId="ADAL" clId="{9D72B21E-23E5-4BA1-B9ED-3CC4F3B4BEDF}" dt="2023-04-14T13:55:02.374" v="50" actId="478"/>
          <ac:picMkLst>
            <pc:docMk/>
            <pc:sldMk cId="0" sldId="5535"/>
            <ac:picMk id="3" creationId="{16F0C92E-48C9-640C-040A-2AE53A3ED897}"/>
          </ac:picMkLst>
        </pc:picChg>
      </pc:sldChg>
    </pc:docChg>
  </pc:docChgLst>
  <pc:docChgLst>
    <pc:chgData name="Camila Maldonado Rincon" userId="819b70c8-db54-4801-bf78-3f5b75672c22" providerId="ADAL" clId="{B2C9A249-402E-4B19-AEAA-D30D2B163AAC}"/>
    <pc:docChg chg="custSel modSld">
      <pc:chgData name="Camila Maldonado Rincon" userId="819b70c8-db54-4801-bf78-3f5b75672c22" providerId="ADAL" clId="{B2C9A249-402E-4B19-AEAA-D30D2B163AAC}" dt="2023-11-09T15:13:12.339" v="162" actId="1076"/>
      <pc:docMkLst>
        <pc:docMk/>
      </pc:docMkLst>
      <pc:sldChg chg="modSp mod">
        <pc:chgData name="Camila Maldonado Rincon" userId="819b70c8-db54-4801-bf78-3f5b75672c22" providerId="ADAL" clId="{B2C9A249-402E-4B19-AEAA-D30D2B163AAC}" dt="2023-11-09T14:55:39.657" v="6" actId="20577"/>
        <pc:sldMkLst>
          <pc:docMk/>
          <pc:sldMk cId="0" sldId="1346"/>
        </pc:sldMkLst>
        <pc:spChg chg="mod">
          <ac:chgData name="Camila Maldonado Rincon" userId="819b70c8-db54-4801-bf78-3f5b75672c22" providerId="ADAL" clId="{B2C9A249-402E-4B19-AEAA-D30D2B163AAC}" dt="2023-11-09T14:55:39.657" v="6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Camila Maldonado Rincon" userId="819b70c8-db54-4801-bf78-3f5b75672c22" providerId="ADAL" clId="{B2C9A249-402E-4B19-AEAA-D30D2B163AAC}" dt="2023-11-09T14:56:13.651" v="22" actId="20577"/>
        <pc:sldMkLst>
          <pc:docMk/>
          <pc:sldMk cId="0" sldId="5518"/>
        </pc:sldMkLst>
        <pc:spChg chg="mod">
          <ac:chgData name="Camila Maldonado Rincon" userId="819b70c8-db54-4801-bf78-3f5b75672c22" providerId="ADAL" clId="{B2C9A249-402E-4B19-AEAA-D30D2B163AAC}" dt="2023-11-09T14:56:13.651" v="22" actId="20577"/>
          <ac:spMkLst>
            <pc:docMk/>
            <pc:sldMk cId="0" sldId="5518"/>
            <ac:spMk id="8" creationId="{38AEE5F8-49F7-475A-9D70-FC1046B72D99}"/>
          </ac:spMkLst>
        </pc:spChg>
        <pc:picChg chg="add mod">
          <ac:chgData name="Camila Maldonado Rincon" userId="819b70c8-db54-4801-bf78-3f5b75672c22" providerId="ADAL" clId="{B2C9A249-402E-4B19-AEAA-D30D2B163AAC}" dt="2023-11-09T14:55:57.249" v="12" actId="1076"/>
          <ac:picMkLst>
            <pc:docMk/>
            <pc:sldMk cId="0" sldId="5518"/>
            <ac:picMk id="3" creationId="{FC801AFA-4C45-AA3B-4E7A-6D5A6F32D697}"/>
          </ac:picMkLst>
        </pc:picChg>
        <pc:picChg chg="del">
          <ac:chgData name="Camila Maldonado Rincon" userId="819b70c8-db54-4801-bf78-3f5b75672c22" providerId="ADAL" clId="{B2C9A249-402E-4B19-AEAA-D30D2B163AAC}" dt="2023-11-09T14:55:51.383" v="7" actId="478"/>
          <ac:picMkLst>
            <pc:docMk/>
            <pc:sldMk cId="0" sldId="5518"/>
            <ac:picMk id="4" creationId="{BF5F117D-2722-96E7-E520-B2711092A739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4:56:51.774" v="29" actId="1076"/>
        <pc:sldMkLst>
          <pc:docMk/>
          <pc:sldMk cId="0" sldId="5519"/>
        </pc:sldMkLst>
        <pc:picChg chg="add mod">
          <ac:chgData name="Camila Maldonado Rincon" userId="819b70c8-db54-4801-bf78-3f5b75672c22" providerId="ADAL" clId="{B2C9A249-402E-4B19-AEAA-D30D2B163AAC}" dt="2023-11-09T14:56:51.774" v="29" actId="1076"/>
          <ac:picMkLst>
            <pc:docMk/>
            <pc:sldMk cId="0" sldId="5519"/>
            <ac:picMk id="3" creationId="{6808CB13-071E-AAC7-D699-A9A5CB984DDB}"/>
          </ac:picMkLst>
        </pc:picChg>
        <pc:picChg chg="del">
          <ac:chgData name="Camila Maldonado Rincon" userId="819b70c8-db54-4801-bf78-3f5b75672c22" providerId="ADAL" clId="{B2C9A249-402E-4B19-AEAA-D30D2B163AAC}" dt="2023-11-09T14:56:39.491" v="23" actId="478"/>
          <ac:picMkLst>
            <pc:docMk/>
            <pc:sldMk cId="0" sldId="5519"/>
            <ac:picMk id="6" creationId="{32F55E99-9BD4-0F6E-DF5B-620544E8C7F4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5:03:32.145" v="76" actId="1076"/>
        <pc:sldMkLst>
          <pc:docMk/>
          <pc:sldMk cId="0" sldId="5522"/>
        </pc:sldMkLst>
        <pc:spChg chg="mod">
          <ac:chgData name="Camila Maldonado Rincon" userId="819b70c8-db54-4801-bf78-3f5b75672c22" providerId="ADAL" clId="{B2C9A249-402E-4B19-AEAA-D30D2B163AAC}" dt="2023-11-09T15:03:21.173" v="73" actId="20577"/>
          <ac:spMkLst>
            <pc:docMk/>
            <pc:sldMk cId="0" sldId="5522"/>
            <ac:spMk id="8" creationId="{CD9E0041-4F3B-4B1C-98B4-817815CDD7F8}"/>
          </ac:spMkLst>
        </pc:spChg>
        <pc:picChg chg="add mod">
          <ac:chgData name="Camila Maldonado Rincon" userId="819b70c8-db54-4801-bf78-3f5b75672c22" providerId="ADAL" clId="{B2C9A249-402E-4B19-AEAA-D30D2B163AAC}" dt="2023-11-09T15:03:32.145" v="76" actId="1076"/>
          <ac:picMkLst>
            <pc:docMk/>
            <pc:sldMk cId="0" sldId="5522"/>
            <ac:picMk id="3" creationId="{D1F3B79E-AB76-5F31-EAF5-94B81A054C6C}"/>
          </ac:picMkLst>
        </pc:picChg>
        <pc:picChg chg="del">
          <ac:chgData name="Camila Maldonado Rincon" userId="819b70c8-db54-4801-bf78-3f5b75672c22" providerId="ADAL" clId="{B2C9A249-402E-4B19-AEAA-D30D2B163AAC}" dt="2023-11-09T15:03:05.502" v="60" actId="478"/>
          <ac:picMkLst>
            <pc:docMk/>
            <pc:sldMk cId="0" sldId="5522"/>
            <ac:picMk id="5" creationId="{9EF2DC69-007B-9055-E54C-245F79C14B7F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5:10:13.102" v="125" actId="20577"/>
        <pc:sldMkLst>
          <pc:docMk/>
          <pc:sldMk cId="0" sldId="5525"/>
        </pc:sldMkLst>
        <pc:spChg chg="mod">
          <ac:chgData name="Camila Maldonado Rincon" userId="819b70c8-db54-4801-bf78-3f5b75672c22" providerId="ADAL" clId="{B2C9A249-402E-4B19-AEAA-D30D2B163AAC}" dt="2023-11-09T15:10:13.102" v="125" actId="20577"/>
          <ac:spMkLst>
            <pc:docMk/>
            <pc:sldMk cId="0" sldId="5525"/>
            <ac:spMk id="2" creationId="{F1626B1F-BF5C-CA48-DE81-4ECAA68ECB28}"/>
          </ac:spMkLst>
        </pc:spChg>
        <pc:picChg chg="del">
          <ac:chgData name="Camila Maldonado Rincon" userId="819b70c8-db54-4801-bf78-3f5b75672c22" providerId="ADAL" clId="{B2C9A249-402E-4B19-AEAA-D30D2B163AAC}" dt="2023-11-09T15:09:45.648" v="109" actId="478"/>
          <ac:picMkLst>
            <pc:docMk/>
            <pc:sldMk cId="0" sldId="5525"/>
            <ac:picMk id="4" creationId="{D654E775-A607-BD05-FE20-F7FDF06F6521}"/>
          </ac:picMkLst>
        </pc:picChg>
        <pc:picChg chg="add mod">
          <ac:chgData name="Camila Maldonado Rincon" userId="819b70c8-db54-4801-bf78-3f5b75672c22" providerId="ADAL" clId="{B2C9A249-402E-4B19-AEAA-D30D2B163AAC}" dt="2023-11-09T15:09:55.024" v="113" actId="1076"/>
          <ac:picMkLst>
            <pc:docMk/>
            <pc:sldMk cId="0" sldId="5525"/>
            <ac:picMk id="5" creationId="{1F38FF2F-5985-0A85-C211-5E28DA5061EA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5:11:25.370" v="145" actId="1076"/>
        <pc:sldMkLst>
          <pc:docMk/>
          <pc:sldMk cId="0" sldId="5527"/>
        </pc:sldMkLst>
        <pc:picChg chg="add mod">
          <ac:chgData name="Camila Maldonado Rincon" userId="819b70c8-db54-4801-bf78-3f5b75672c22" providerId="ADAL" clId="{B2C9A249-402E-4B19-AEAA-D30D2B163AAC}" dt="2023-11-09T15:11:25.370" v="145" actId="1076"/>
          <ac:picMkLst>
            <pc:docMk/>
            <pc:sldMk cId="0" sldId="5527"/>
            <ac:picMk id="3" creationId="{B09FAED8-CAC9-10AC-08B7-75D3A991E8BB}"/>
          </ac:picMkLst>
        </pc:picChg>
        <pc:picChg chg="del">
          <ac:chgData name="Camila Maldonado Rincon" userId="819b70c8-db54-4801-bf78-3f5b75672c22" providerId="ADAL" clId="{B2C9A249-402E-4B19-AEAA-D30D2B163AAC}" dt="2023-11-09T15:10:58.108" v="141" actId="478"/>
          <ac:picMkLst>
            <pc:docMk/>
            <pc:sldMk cId="0" sldId="5527"/>
            <ac:picMk id="4" creationId="{46CD19A9-BD51-1D99-E30B-750D12AD76AB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5:13:12.339" v="162" actId="1076"/>
        <pc:sldMkLst>
          <pc:docMk/>
          <pc:sldMk cId="0" sldId="5531"/>
        </pc:sldMkLst>
        <pc:picChg chg="del">
          <ac:chgData name="Camila Maldonado Rincon" userId="819b70c8-db54-4801-bf78-3f5b75672c22" providerId="ADAL" clId="{B2C9A249-402E-4B19-AEAA-D30D2B163AAC}" dt="2023-11-09T15:12:48.960" v="160" actId="478"/>
          <ac:picMkLst>
            <pc:docMk/>
            <pc:sldMk cId="0" sldId="5531"/>
            <ac:picMk id="3" creationId="{9EB60484-0FBE-FEF7-0461-8B3E2F3F7554}"/>
          </ac:picMkLst>
        </pc:picChg>
        <pc:picChg chg="add mod">
          <ac:chgData name="Camila Maldonado Rincon" userId="819b70c8-db54-4801-bf78-3f5b75672c22" providerId="ADAL" clId="{B2C9A249-402E-4B19-AEAA-D30D2B163AAC}" dt="2023-11-09T15:13:12.339" v="162" actId="1076"/>
          <ac:picMkLst>
            <pc:docMk/>
            <pc:sldMk cId="0" sldId="5531"/>
            <ac:picMk id="4" creationId="{C5278EDF-F876-6334-EE8C-87933F9FD2F8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4:57:55.199" v="52" actId="1035"/>
        <pc:sldMkLst>
          <pc:docMk/>
          <pc:sldMk cId="0" sldId="5532"/>
        </pc:sldMkLst>
        <pc:picChg chg="add mod">
          <ac:chgData name="Camila Maldonado Rincon" userId="819b70c8-db54-4801-bf78-3f5b75672c22" providerId="ADAL" clId="{B2C9A249-402E-4B19-AEAA-D30D2B163AAC}" dt="2023-11-09T14:57:55.199" v="52" actId="1035"/>
          <ac:picMkLst>
            <pc:docMk/>
            <pc:sldMk cId="0" sldId="5532"/>
            <ac:picMk id="3" creationId="{D9C1C5A0-B669-0C1A-5B97-B0E244A56C80}"/>
          </ac:picMkLst>
        </pc:picChg>
        <pc:picChg chg="del">
          <ac:chgData name="Camila Maldonado Rincon" userId="819b70c8-db54-4801-bf78-3f5b75672c22" providerId="ADAL" clId="{B2C9A249-402E-4B19-AEAA-D30D2B163AAC}" dt="2023-11-09T14:57:25.727" v="30" actId="478"/>
          <ac:picMkLst>
            <pc:docMk/>
            <pc:sldMk cId="0" sldId="5532"/>
            <ac:picMk id="4" creationId="{31CD88F4-D442-E725-1DA7-112FA82CE139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4:58:36.612" v="59" actId="1076"/>
        <pc:sldMkLst>
          <pc:docMk/>
          <pc:sldMk cId="0" sldId="5533"/>
        </pc:sldMkLst>
        <pc:picChg chg="add mod">
          <ac:chgData name="Camila Maldonado Rincon" userId="819b70c8-db54-4801-bf78-3f5b75672c22" providerId="ADAL" clId="{B2C9A249-402E-4B19-AEAA-D30D2B163AAC}" dt="2023-11-09T14:58:36.612" v="59" actId="1076"/>
          <ac:picMkLst>
            <pc:docMk/>
            <pc:sldMk cId="0" sldId="5533"/>
            <ac:picMk id="3" creationId="{8B21F04D-9A29-634B-A78A-F2AF339C04DE}"/>
          </ac:picMkLst>
        </pc:picChg>
        <pc:picChg chg="del">
          <ac:chgData name="Camila Maldonado Rincon" userId="819b70c8-db54-4801-bf78-3f5b75672c22" providerId="ADAL" clId="{B2C9A249-402E-4B19-AEAA-D30D2B163AAC}" dt="2023-11-09T14:58:24.084" v="53" actId="478"/>
          <ac:picMkLst>
            <pc:docMk/>
            <pc:sldMk cId="0" sldId="5533"/>
            <ac:picMk id="4" creationId="{240A0E22-77CE-D2ED-B472-8B68B7135345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5:07:15.603" v="92" actId="20577"/>
        <pc:sldMkLst>
          <pc:docMk/>
          <pc:sldMk cId="0" sldId="5534"/>
        </pc:sldMkLst>
        <pc:spChg chg="mod">
          <ac:chgData name="Camila Maldonado Rincon" userId="819b70c8-db54-4801-bf78-3f5b75672c22" providerId="ADAL" clId="{B2C9A249-402E-4B19-AEAA-D30D2B163AAC}" dt="2023-11-09T15:07:15.603" v="92" actId="20577"/>
          <ac:spMkLst>
            <pc:docMk/>
            <pc:sldMk cId="0" sldId="5534"/>
            <ac:spMk id="5" creationId="{10522240-F675-E410-5052-65C21294D075}"/>
          </ac:spMkLst>
        </pc:spChg>
        <pc:picChg chg="del">
          <ac:chgData name="Camila Maldonado Rincon" userId="819b70c8-db54-4801-bf78-3f5b75672c22" providerId="ADAL" clId="{B2C9A249-402E-4B19-AEAA-D30D2B163AAC}" dt="2023-11-09T15:04:39.408" v="77" actId="478"/>
          <ac:picMkLst>
            <pc:docMk/>
            <pc:sldMk cId="0" sldId="5534"/>
            <ac:picMk id="4" creationId="{FA4143EE-81A1-E3E6-6567-08C657503AAE}"/>
          </ac:picMkLst>
        </pc:picChg>
        <pc:picChg chg="add mod modCrop">
          <ac:chgData name="Camila Maldonado Rincon" userId="819b70c8-db54-4801-bf78-3f5b75672c22" providerId="ADAL" clId="{B2C9A249-402E-4B19-AEAA-D30D2B163AAC}" dt="2023-11-09T15:07:04.170" v="82" actId="1076"/>
          <ac:picMkLst>
            <pc:docMk/>
            <pc:sldMk cId="0" sldId="5534"/>
            <ac:picMk id="6" creationId="{C38A39B7-3969-28B1-C60B-257DFF3FAC84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5:09:28.454" v="108" actId="20577"/>
        <pc:sldMkLst>
          <pc:docMk/>
          <pc:sldMk cId="0" sldId="5535"/>
        </pc:sldMkLst>
        <pc:spChg chg="mod">
          <ac:chgData name="Camila Maldonado Rincon" userId="819b70c8-db54-4801-bf78-3f5b75672c22" providerId="ADAL" clId="{B2C9A249-402E-4B19-AEAA-D30D2B163AAC}" dt="2023-11-09T15:09:28.454" v="108" actId="20577"/>
          <ac:spMkLst>
            <pc:docMk/>
            <pc:sldMk cId="0" sldId="5535"/>
            <ac:spMk id="2" creationId="{80B63ACC-70D0-E7E7-110B-2571E9714DEE}"/>
          </ac:spMkLst>
        </pc:spChg>
        <pc:picChg chg="del">
          <ac:chgData name="Camila Maldonado Rincon" userId="819b70c8-db54-4801-bf78-3f5b75672c22" providerId="ADAL" clId="{B2C9A249-402E-4B19-AEAA-D30D2B163AAC}" dt="2023-11-09T15:08:28.527" v="93" actId="478"/>
          <ac:picMkLst>
            <pc:docMk/>
            <pc:sldMk cId="0" sldId="5535"/>
            <ac:picMk id="4" creationId="{499BEFE1-7137-49AF-8CCE-F6B0C26D3FE3}"/>
          </ac:picMkLst>
        </pc:picChg>
        <pc:picChg chg="add mod modCrop">
          <ac:chgData name="Camila Maldonado Rincon" userId="819b70c8-db54-4801-bf78-3f5b75672c22" providerId="ADAL" clId="{B2C9A249-402E-4B19-AEAA-D30D2B163AAC}" dt="2023-11-09T15:08:46.352" v="98" actId="1076"/>
          <ac:picMkLst>
            <pc:docMk/>
            <pc:sldMk cId="0" sldId="5535"/>
            <ac:picMk id="6" creationId="{268E591B-6146-EDFB-8D8F-429C7FFAF4BF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5:10:46.713" v="140" actId="20577"/>
        <pc:sldMkLst>
          <pc:docMk/>
          <pc:sldMk cId="0" sldId="5536"/>
        </pc:sldMkLst>
        <pc:spChg chg="mod">
          <ac:chgData name="Camila Maldonado Rincon" userId="819b70c8-db54-4801-bf78-3f5b75672c22" providerId="ADAL" clId="{B2C9A249-402E-4B19-AEAA-D30D2B163AAC}" dt="2023-11-09T15:10:46.713" v="140" actId="20577"/>
          <ac:spMkLst>
            <pc:docMk/>
            <pc:sldMk cId="0" sldId="5536"/>
            <ac:spMk id="6" creationId="{11F6EB5C-65A1-FE46-FBAA-B567B562ABE4}"/>
          </ac:spMkLst>
        </pc:spChg>
        <pc:picChg chg="add mod">
          <ac:chgData name="Camila Maldonado Rincon" userId="819b70c8-db54-4801-bf78-3f5b75672c22" providerId="ADAL" clId="{B2C9A249-402E-4B19-AEAA-D30D2B163AAC}" dt="2023-11-09T15:10:29.824" v="130" actId="1076"/>
          <ac:picMkLst>
            <pc:docMk/>
            <pc:sldMk cId="0" sldId="5536"/>
            <ac:picMk id="3" creationId="{B08D50F8-8C92-97E5-CCFE-6A5C13121DAD}"/>
          </ac:picMkLst>
        </pc:picChg>
        <pc:picChg chg="del">
          <ac:chgData name="Camila Maldonado Rincon" userId="819b70c8-db54-4801-bf78-3f5b75672c22" providerId="ADAL" clId="{B2C9A249-402E-4B19-AEAA-D30D2B163AAC}" dt="2023-11-09T15:10:26.230" v="126" actId="478"/>
          <ac:picMkLst>
            <pc:docMk/>
            <pc:sldMk cId="0" sldId="5536"/>
            <ac:picMk id="4" creationId="{97984FA1-270A-6CB9-C4E3-4C927CD087D4}"/>
          </ac:picMkLst>
        </pc:picChg>
      </pc:sldChg>
      <pc:sldChg chg="addSp delSp modSp mod">
        <pc:chgData name="Camila Maldonado Rincon" userId="819b70c8-db54-4801-bf78-3f5b75672c22" providerId="ADAL" clId="{B2C9A249-402E-4B19-AEAA-D30D2B163AAC}" dt="2023-11-09T15:12:27.683" v="159" actId="1076"/>
        <pc:sldMkLst>
          <pc:docMk/>
          <pc:sldMk cId="0" sldId="5537"/>
        </pc:sldMkLst>
        <pc:picChg chg="del">
          <ac:chgData name="Camila Maldonado Rincon" userId="819b70c8-db54-4801-bf78-3f5b75672c22" providerId="ADAL" clId="{B2C9A249-402E-4B19-AEAA-D30D2B163AAC}" dt="2023-11-09T15:11:43.906" v="146" actId="478"/>
          <ac:picMkLst>
            <pc:docMk/>
            <pc:sldMk cId="0" sldId="5537"/>
            <ac:picMk id="3" creationId="{60868C4F-07C6-99A8-7FE2-009D99330A28}"/>
          </ac:picMkLst>
        </pc:picChg>
        <pc:picChg chg="add mod">
          <ac:chgData name="Camila Maldonado Rincon" userId="819b70c8-db54-4801-bf78-3f5b75672c22" providerId="ADAL" clId="{B2C9A249-402E-4B19-AEAA-D30D2B163AAC}" dt="2023-11-09T15:12:04.626" v="156" actId="1076"/>
          <ac:picMkLst>
            <pc:docMk/>
            <pc:sldMk cId="0" sldId="5537"/>
            <ac:picMk id="4" creationId="{82B7E31C-915A-99B2-B28D-A810E8BE217A}"/>
          </ac:picMkLst>
        </pc:picChg>
        <pc:picChg chg="del">
          <ac:chgData name="Camila Maldonado Rincon" userId="819b70c8-db54-4801-bf78-3f5b75672c22" providerId="ADAL" clId="{B2C9A249-402E-4B19-AEAA-D30D2B163AAC}" dt="2023-11-09T15:12:14.602" v="157" actId="478"/>
          <ac:picMkLst>
            <pc:docMk/>
            <pc:sldMk cId="0" sldId="5537"/>
            <ac:picMk id="6" creationId="{AE9C58C2-A89A-E011-549C-369A1DB6B1EE}"/>
          </ac:picMkLst>
        </pc:picChg>
        <pc:picChg chg="add mod">
          <ac:chgData name="Camila Maldonado Rincon" userId="819b70c8-db54-4801-bf78-3f5b75672c22" providerId="ADAL" clId="{B2C9A249-402E-4B19-AEAA-D30D2B163AAC}" dt="2023-11-09T15:12:27.683" v="159" actId="1076"/>
          <ac:picMkLst>
            <pc:docMk/>
            <pc:sldMk cId="0" sldId="5537"/>
            <ac:picMk id="7" creationId="{D6AB7E77-DFE9-7747-EDF9-5F2A8E6361EF}"/>
          </ac:picMkLst>
        </pc:picChg>
      </pc:sldChg>
    </pc:docChg>
  </pc:docChgLst>
  <pc:docChgLst>
    <pc:chgData name="Camila Maldonado Rincon" userId="819b70c8-db54-4801-bf78-3f5b75672c22" providerId="ADAL" clId="{E4F9999B-1852-42D3-AADF-80DCEF80760B}"/>
    <pc:docChg chg="undo custSel modSld">
      <pc:chgData name="Camila Maldonado Rincon" userId="819b70c8-db54-4801-bf78-3f5b75672c22" providerId="ADAL" clId="{E4F9999B-1852-42D3-AADF-80DCEF80760B}" dt="2023-10-17T18:09:03.494" v="159" actId="20577"/>
      <pc:docMkLst>
        <pc:docMk/>
      </pc:docMkLst>
      <pc:sldChg chg="modSp mod">
        <pc:chgData name="Camila Maldonado Rincon" userId="819b70c8-db54-4801-bf78-3f5b75672c22" providerId="ADAL" clId="{E4F9999B-1852-42D3-AADF-80DCEF80760B}" dt="2023-10-17T18:09:03.494" v="159" actId="20577"/>
        <pc:sldMkLst>
          <pc:docMk/>
          <pc:sldMk cId="0" sldId="1346"/>
        </pc:sldMkLst>
        <pc:spChg chg="mod">
          <ac:chgData name="Camila Maldonado Rincon" userId="819b70c8-db54-4801-bf78-3f5b75672c22" providerId="ADAL" clId="{E4F9999B-1852-42D3-AADF-80DCEF80760B}" dt="2023-10-17T18:09:03.494" v="159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Camila Maldonado Rincon" userId="819b70c8-db54-4801-bf78-3f5b75672c22" providerId="ADAL" clId="{E4F9999B-1852-42D3-AADF-80DCEF80760B}" dt="2023-10-17T17:36:52.573" v="11" actId="20577"/>
        <pc:sldMkLst>
          <pc:docMk/>
          <pc:sldMk cId="0" sldId="5518"/>
        </pc:sldMkLst>
        <pc:spChg chg="mod">
          <ac:chgData name="Camila Maldonado Rincon" userId="819b70c8-db54-4801-bf78-3f5b75672c22" providerId="ADAL" clId="{E4F9999B-1852-42D3-AADF-80DCEF80760B}" dt="2023-10-17T17:36:52.573" v="11" actId="20577"/>
          <ac:spMkLst>
            <pc:docMk/>
            <pc:sldMk cId="0" sldId="5518"/>
            <ac:spMk id="8" creationId="{38AEE5F8-49F7-475A-9D70-FC1046B72D99}"/>
          </ac:spMkLst>
        </pc:spChg>
        <pc:picChg chg="del">
          <ac:chgData name="Camila Maldonado Rincon" userId="819b70c8-db54-4801-bf78-3f5b75672c22" providerId="ADAL" clId="{E4F9999B-1852-42D3-AADF-80DCEF80760B}" dt="2023-10-17T16:58:10.816" v="0" actId="478"/>
          <ac:picMkLst>
            <pc:docMk/>
            <pc:sldMk cId="0" sldId="5518"/>
            <ac:picMk id="3" creationId="{406901D3-6699-1BD4-C18F-E2088C01656C}"/>
          </ac:picMkLst>
        </pc:picChg>
        <pc:picChg chg="add mod">
          <ac:chgData name="Camila Maldonado Rincon" userId="819b70c8-db54-4801-bf78-3f5b75672c22" providerId="ADAL" clId="{E4F9999B-1852-42D3-AADF-80DCEF80760B}" dt="2023-10-17T16:58:18.906" v="3" actId="962"/>
          <ac:picMkLst>
            <pc:docMk/>
            <pc:sldMk cId="0" sldId="5518"/>
            <ac:picMk id="4" creationId="{BF5F117D-2722-96E7-E520-B2711092A739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37:53.501" v="21" actId="1076"/>
        <pc:sldMkLst>
          <pc:docMk/>
          <pc:sldMk cId="0" sldId="5519"/>
        </pc:sldMkLst>
        <pc:picChg chg="del">
          <ac:chgData name="Camila Maldonado Rincon" userId="819b70c8-db54-4801-bf78-3f5b75672c22" providerId="ADAL" clId="{E4F9999B-1852-42D3-AADF-80DCEF80760B}" dt="2023-10-17T17:37:20.826" v="12" actId="478"/>
          <ac:picMkLst>
            <pc:docMk/>
            <pc:sldMk cId="0" sldId="5519"/>
            <ac:picMk id="3" creationId="{BB80E27D-DF84-0448-A0EE-E3F6A045386B}"/>
          </ac:picMkLst>
        </pc:picChg>
        <pc:picChg chg="add del mod">
          <ac:chgData name="Camila Maldonado Rincon" userId="819b70c8-db54-4801-bf78-3f5b75672c22" providerId="ADAL" clId="{E4F9999B-1852-42D3-AADF-80DCEF80760B}" dt="2023-10-17T17:37:31.961" v="18" actId="478"/>
          <ac:picMkLst>
            <pc:docMk/>
            <pc:sldMk cId="0" sldId="5519"/>
            <ac:picMk id="4" creationId="{38E39FA1-BD9D-0411-0272-0797C89F5B68}"/>
          </ac:picMkLst>
        </pc:picChg>
        <pc:picChg chg="add mod">
          <ac:chgData name="Camila Maldonado Rincon" userId="819b70c8-db54-4801-bf78-3f5b75672c22" providerId="ADAL" clId="{E4F9999B-1852-42D3-AADF-80DCEF80760B}" dt="2023-10-17T17:37:53.501" v="21" actId="1076"/>
          <ac:picMkLst>
            <pc:docMk/>
            <pc:sldMk cId="0" sldId="5519"/>
            <ac:picMk id="6" creationId="{32F55E99-9BD4-0F6E-DF5B-620544E8C7F4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54:27.190" v="96" actId="27614"/>
        <pc:sldMkLst>
          <pc:docMk/>
          <pc:sldMk cId="0" sldId="5522"/>
        </pc:sldMkLst>
        <pc:spChg chg="mod">
          <ac:chgData name="Camila Maldonado Rincon" userId="819b70c8-db54-4801-bf78-3f5b75672c22" providerId="ADAL" clId="{E4F9999B-1852-42D3-AADF-80DCEF80760B}" dt="2023-10-17T17:42:00.527" v="38" actId="20577"/>
          <ac:spMkLst>
            <pc:docMk/>
            <pc:sldMk cId="0" sldId="5522"/>
            <ac:spMk id="8" creationId="{CD9E0041-4F3B-4B1C-98B4-817815CDD7F8}"/>
          </ac:spMkLst>
        </pc:spChg>
        <pc:picChg chg="add del mod">
          <ac:chgData name="Camila Maldonado Rincon" userId="819b70c8-db54-4801-bf78-3f5b75672c22" providerId="ADAL" clId="{E4F9999B-1852-42D3-AADF-80DCEF80760B}" dt="2023-10-17T17:46:18.218" v="44"/>
          <ac:picMkLst>
            <pc:docMk/>
            <pc:sldMk cId="0" sldId="5522"/>
            <ac:picMk id="3" creationId="{A3EE7DF8-C140-2F12-F8C2-8A7A011C3808}"/>
          </ac:picMkLst>
        </pc:picChg>
        <pc:picChg chg="add mod">
          <ac:chgData name="Camila Maldonado Rincon" userId="819b70c8-db54-4801-bf78-3f5b75672c22" providerId="ADAL" clId="{E4F9999B-1852-42D3-AADF-80DCEF80760B}" dt="2023-10-17T17:54:27.190" v="96" actId="27614"/>
          <ac:picMkLst>
            <pc:docMk/>
            <pc:sldMk cId="0" sldId="5522"/>
            <ac:picMk id="5" creationId="{9EF2DC69-007B-9055-E54C-245F79C14B7F}"/>
          </ac:picMkLst>
        </pc:picChg>
        <pc:picChg chg="add del">
          <ac:chgData name="Camila Maldonado Rincon" userId="819b70c8-db54-4801-bf78-3f5b75672c22" providerId="ADAL" clId="{E4F9999B-1852-42D3-AADF-80DCEF80760B}" dt="2023-10-17T17:54:20.742" v="93" actId="478"/>
          <ac:picMkLst>
            <pc:docMk/>
            <pc:sldMk cId="0" sldId="5522"/>
            <ac:picMk id="6" creationId="{961DC216-6BDA-8418-09F9-5B5403A6000E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49:13.995" v="57" actId="20577"/>
        <pc:sldMkLst>
          <pc:docMk/>
          <pc:sldMk cId="0" sldId="5525"/>
        </pc:sldMkLst>
        <pc:spChg chg="mod">
          <ac:chgData name="Camila Maldonado Rincon" userId="819b70c8-db54-4801-bf78-3f5b75672c22" providerId="ADAL" clId="{E4F9999B-1852-42D3-AADF-80DCEF80760B}" dt="2023-10-17T17:49:13.995" v="57" actId="20577"/>
          <ac:spMkLst>
            <pc:docMk/>
            <pc:sldMk cId="0" sldId="5525"/>
            <ac:spMk id="2" creationId="{F1626B1F-BF5C-CA48-DE81-4ECAA68ECB28}"/>
          </ac:spMkLst>
        </pc:spChg>
        <pc:picChg chg="add mod">
          <ac:chgData name="Camila Maldonado Rincon" userId="819b70c8-db54-4801-bf78-3f5b75672c22" providerId="ADAL" clId="{E4F9999B-1852-42D3-AADF-80DCEF80760B}" dt="2023-10-17T17:49:05.406" v="48" actId="27614"/>
          <ac:picMkLst>
            <pc:docMk/>
            <pc:sldMk cId="0" sldId="5525"/>
            <ac:picMk id="4" creationId="{D654E775-A607-BD05-FE20-F7FDF06F6521}"/>
          </ac:picMkLst>
        </pc:picChg>
        <pc:picChg chg="del">
          <ac:chgData name="Camila Maldonado Rincon" userId="819b70c8-db54-4801-bf78-3f5b75672c22" providerId="ADAL" clId="{E4F9999B-1852-42D3-AADF-80DCEF80760B}" dt="2023-10-17T17:48:57.156" v="46" actId="478"/>
          <ac:picMkLst>
            <pc:docMk/>
            <pc:sldMk cId="0" sldId="5525"/>
            <ac:picMk id="5" creationId="{D11EC7C5-D60F-E57E-3B9C-C442B4598E28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50:46.871" v="79" actId="1076"/>
        <pc:sldMkLst>
          <pc:docMk/>
          <pc:sldMk cId="0" sldId="5527"/>
        </pc:sldMkLst>
        <pc:picChg chg="del">
          <ac:chgData name="Camila Maldonado Rincon" userId="819b70c8-db54-4801-bf78-3f5b75672c22" providerId="ADAL" clId="{E4F9999B-1852-42D3-AADF-80DCEF80760B}" dt="2023-10-17T17:50:30.893" v="73" actId="478"/>
          <ac:picMkLst>
            <pc:docMk/>
            <pc:sldMk cId="0" sldId="5527"/>
            <ac:picMk id="3" creationId="{AF7ED2A7-25AD-45F0-B5F1-2B0FF029D46F}"/>
          </ac:picMkLst>
        </pc:picChg>
        <pc:picChg chg="add mod">
          <ac:chgData name="Camila Maldonado Rincon" userId="819b70c8-db54-4801-bf78-3f5b75672c22" providerId="ADAL" clId="{E4F9999B-1852-42D3-AADF-80DCEF80760B}" dt="2023-10-17T17:50:46.871" v="79" actId="1076"/>
          <ac:picMkLst>
            <pc:docMk/>
            <pc:sldMk cId="0" sldId="5527"/>
            <ac:picMk id="4" creationId="{46CD19A9-BD51-1D99-E30B-750D12AD76AB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52:40.310" v="92" actId="1076"/>
        <pc:sldMkLst>
          <pc:docMk/>
          <pc:sldMk cId="0" sldId="5531"/>
        </pc:sldMkLst>
        <pc:picChg chg="add mod">
          <ac:chgData name="Camila Maldonado Rincon" userId="819b70c8-db54-4801-bf78-3f5b75672c22" providerId="ADAL" clId="{E4F9999B-1852-42D3-AADF-80DCEF80760B}" dt="2023-10-17T17:52:40.310" v="92" actId="1076"/>
          <ac:picMkLst>
            <pc:docMk/>
            <pc:sldMk cId="0" sldId="5531"/>
            <ac:picMk id="3" creationId="{9EB60484-0FBE-FEF7-0461-8B3E2F3F7554}"/>
          </ac:picMkLst>
        </pc:picChg>
        <pc:picChg chg="del">
          <ac:chgData name="Camila Maldonado Rincon" userId="819b70c8-db54-4801-bf78-3f5b75672c22" providerId="ADAL" clId="{E4F9999B-1852-42D3-AADF-80DCEF80760B}" dt="2023-10-17T17:52:31.633" v="87" actId="478"/>
          <ac:picMkLst>
            <pc:docMk/>
            <pc:sldMk cId="0" sldId="5531"/>
            <ac:picMk id="4" creationId="{7645637B-A14B-32C5-3FB2-4E002EB380C1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40:39.734" v="26" actId="1076"/>
        <pc:sldMkLst>
          <pc:docMk/>
          <pc:sldMk cId="0" sldId="5532"/>
        </pc:sldMkLst>
        <pc:picChg chg="del">
          <ac:chgData name="Camila Maldonado Rincon" userId="819b70c8-db54-4801-bf78-3f5b75672c22" providerId="ADAL" clId="{E4F9999B-1852-42D3-AADF-80DCEF80760B}" dt="2023-10-17T17:40:13.251" v="22" actId="478"/>
          <ac:picMkLst>
            <pc:docMk/>
            <pc:sldMk cId="0" sldId="5532"/>
            <ac:picMk id="3" creationId="{48CC75D3-93D2-9AED-7CD6-D5123E1DB042}"/>
          </ac:picMkLst>
        </pc:picChg>
        <pc:picChg chg="add mod">
          <ac:chgData name="Camila Maldonado Rincon" userId="819b70c8-db54-4801-bf78-3f5b75672c22" providerId="ADAL" clId="{E4F9999B-1852-42D3-AADF-80DCEF80760B}" dt="2023-10-17T17:40:39.734" v="26" actId="1076"/>
          <ac:picMkLst>
            <pc:docMk/>
            <pc:sldMk cId="0" sldId="5532"/>
            <ac:picMk id="4" creationId="{31CD88F4-D442-E725-1DA7-112FA82CE139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41:07.382" v="30" actId="1076"/>
        <pc:sldMkLst>
          <pc:docMk/>
          <pc:sldMk cId="0" sldId="5533"/>
        </pc:sldMkLst>
        <pc:picChg chg="del">
          <ac:chgData name="Camila Maldonado Rincon" userId="819b70c8-db54-4801-bf78-3f5b75672c22" providerId="ADAL" clId="{E4F9999B-1852-42D3-AADF-80DCEF80760B}" dt="2023-10-17T17:40:55.437" v="27" actId="478"/>
          <ac:picMkLst>
            <pc:docMk/>
            <pc:sldMk cId="0" sldId="5533"/>
            <ac:picMk id="3" creationId="{4F7FBD57-B583-409B-3B4A-BBF1C777F1BA}"/>
          </ac:picMkLst>
        </pc:picChg>
        <pc:picChg chg="add mod">
          <ac:chgData name="Camila Maldonado Rincon" userId="819b70c8-db54-4801-bf78-3f5b75672c22" providerId="ADAL" clId="{E4F9999B-1852-42D3-AADF-80DCEF80760B}" dt="2023-10-17T17:41:07.382" v="30" actId="1076"/>
          <ac:picMkLst>
            <pc:docMk/>
            <pc:sldMk cId="0" sldId="5533"/>
            <ac:picMk id="4" creationId="{240A0E22-77CE-D2ED-B472-8B68B7135345}"/>
          </ac:picMkLst>
        </pc:picChg>
      </pc:sldChg>
      <pc:sldChg chg="addSp modSp mod">
        <pc:chgData name="Camila Maldonado Rincon" userId="819b70c8-db54-4801-bf78-3f5b75672c22" providerId="ADAL" clId="{E4F9999B-1852-42D3-AADF-80DCEF80760B}" dt="2023-10-17T17:56:17.659" v="122" actId="20577"/>
        <pc:sldMkLst>
          <pc:docMk/>
          <pc:sldMk cId="0" sldId="5534"/>
        </pc:sldMkLst>
        <pc:spChg chg="mod">
          <ac:chgData name="Camila Maldonado Rincon" userId="819b70c8-db54-4801-bf78-3f5b75672c22" providerId="ADAL" clId="{E4F9999B-1852-42D3-AADF-80DCEF80760B}" dt="2023-10-17T17:56:17.659" v="122" actId="20577"/>
          <ac:spMkLst>
            <pc:docMk/>
            <pc:sldMk cId="0" sldId="5534"/>
            <ac:spMk id="5" creationId="{10522240-F675-E410-5052-65C21294D075}"/>
          </ac:spMkLst>
        </pc:spChg>
        <pc:picChg chg="mod modCrop">
          <ac:chgData name="Camila Maldonado Rincon" userId="819b70c8-db54-4801-bf78-3f5b75672c22" providerId="ADAL" clId="{E4F9999B-1852-42D3-AADF-80DCEF80760B}" dt="2023-10-17T17:56:03.079" v="108" actId="1076"/>
          <ac:picMkLst>
            <pc:docMk/>
            <pc:sldMk cId="0" sldId="5534"/>
            <ac:picMk id="3" creationId="{64617AFA-4195-BE37-307F-E673A4E5058C}"/>
          </ac:picMkLst>
        </pc:picChg>
        <pc:picChg chg="add mod modCrop">
          <ac:chgData name="Camila Maldonado Rincon" userId="819b70c8-db54-4801-bf78-3f5b75672c22" providerId="ADAL" clId="{E4F9999B-1852-42D3-AADF-80DCEF80760B}" dt="2023-10-17T17:55:56.886" v="106" actId="1076"/>
          <ac:picMkLst>
            <pc:docMk/>
            <pc:sldMk cId="0" sldId="5534"/>
            <ac:picMk id="4" creationId="{FA4143EE-81A1-E3E6-6567-08C657503AAE}"/>
          </ac:picMkLst>
        </pc:picChg>
      </pc:sldChg>
      <pc:sldChg chg="addSp modSp mod">
        <pc:chgData name="Camila Maldonado Rincon" userId="819b70c8-db54-4801-bf78-3f5b75672c22" providerId="ADAL" clId="{E4F9999B-1852-42D3-AADF-80DCEF80760B}" dt="2023-10-17T17:57:43.709" v="147" actId="20577"/>
        <pc:sldMkLst>
          <pc:docMk/>
          <pc:sldMk cId="0" sldId="5535"/>
        </pc:sldMkLst>
        <pc:spChg chg="mod">
          <ac:chgData name="Camila Maldonado Rincon" userId="819b70c8-db54-4801-bf78-3f5b75672c22" providerId="ADAL" clId="{E4F9999B-1852-42D3-AADF-80DCEF80760B}" dt="2023-10-17T17:57:43.709" v="147" actId="20577"/>
          <ac:spMkLst>
            <pc:docMk/>
            <pc:sldMk cId="0" sldId="5535"/>
            <ac:spMk id="2" creationId="{80B63ACC-70D0-E7E7-110B-2571E9714DEE}"/>
          </ac:spMkLst>
        </pc:spChg>
        <pc:picChg chg="add mod modCrop">
          <ac:chgData name="Camila Maldonado Rincon" userId="819b70c8-db54-4801-bf78-3f5b75672c22" providerId="ADAL" clId="{E4F9999B-1852-42D3-AADF-80DCEF80760B}" dt="2023-10-17T17:57:32.861" v="136" actId="1076"/>
          <ac:picMkLst>
            <pc:docMk/>
            <pc:sldMk cId="0" sldId="5535"/>
            <ac:picMk id="4" creationId="{499BEFE1-7137-49AF-8CCE-F6B0C26D3FE3}"/>
          </ac:picMkLst>
        </pc:picChg>
        <pc:picChg chg="mod modCrop">
          <ac:chgData name="Camila Maldonado Rincon" userId="819b70c8-db54-4801-bf78-3f5b75672c22" providerId="ADAL" clId="{E4F9999B-1852-42D3-AADF-80DCEF80760B}" dt="2023-10-17T17:57:34.566" v="137" actId="1076"/>
          <ac:picMkLst>
            <pc:docMk/>
            <pc:sldMk cId="0" sldId="5535"/>
            <ac:picMk id="5" creationId="{67FA7263-7F1A-FAF9-11A7-39850F13036C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50:02.164" v="72" actId="20577"/>
        <pc:sldMkLst>
          <pc:docMk/>
          <pc:sldMk cId="0" sldId="5536"/>
        </pc:sldMkLst>
        <pc:spChg chg="mod">
          <ac:chgData name="Camila Maldonado Rincon" userId="819b70c8-db54-4801-bf78-3f5b75672c22" providerId="ADAL" clId="{E4F9999B-1852-42D3-AADF-80DCEF80760B}" dt="2023-10-17T17:50:02.164" v="72" actId="20577"/>
          <ac:spMkLst>
            <pc:docMk/>
            <pc:sldMk cId="0" sldId="5536"/>
            <ac:spMk id="6" creationId="{11F6EB5C-65A1-FE46-FBAA-B567B562ABE4}"/>
          </ac:spMkLst>
        </pc:spChg>
        <pc:picChg chg="del">
          <ac:chgData name="Camila Maldonado Rincon" userId="819b70c8-db54-4801-bf78-3f5b75672c22" providerId="ADAL" clId="{E4F9999B-1852-42D3-AADF-80DCEF80760B}" dt="2023-10-17T17:49:21.256" v="58" actId="478"/>
          <ac:picMkLst>
            <pc:docMk/>
            <pc:sldMk cId="0" sldId="5536"/>
            <ac:picMk id="3" creationId="{6F452192-0D51-B3CA-43A6-026D94ECE54E}"/>
          </ac:picMkLst>
        </pc:picChg>
        <pc:picChg chg="add mod">
          <ac:chgData name="Camila Maldonado Rincon" userId="819b70c8-db54-4801-bf78-3f5b75672c22" providerId="ADAL" clId="{E4F9999B-1852-42D3-AADF-80DCEF80760B}" dt="2023-10-17T17:49:50.382" v="63" actId="1076"/>
          <ac:picMkLst>
            <pc:docMk/>
            <pc:sldMk cId="0" sldId="5536"/>
            <ac:picMk id="4" creationId="{97984FA1-270A-6CB9-C4E3-4C927CD087D4}"/>
          </ac:picMkLst>
        </pc:picChg>
      </pc:sldChg>
      <pc:sldChg chg="addSp delSp modSp mod">
        <pc:chgData name="Camila Maldonado Rincon" userId="819b70c8-db54-4801-bf78-3f5b75672c22" providerId="ADAL" clId="{E4F9999B-1852-42D3-AADF-80DCEF80760B}" dt="2023-10-17T17:52:09.806" v="86" actId="1076"/>
        <pc:sldMkLst>
          <pc:docMk/>
          <pc:sldMk cId="0" sldId="5537"/>
        </pc:sldMkLst>
        <pc:picChg chg="add mod">
          <ac:chgData name="Camila Maldonado Rincon" userId="819b70c8-db54-4801-bf78-3f5b75672c22" providerId="ADAL" clId="{E4F9999B-1852-42D3-AADF-80DCEF80760B}" dt="2023-10-17T17:51:20.349" v="83" actId="1076"/>
          <ac:picMkLst>
            <pc:docMk/>
            <pc:sldMk cId="0" sldId="5537"/>
            <ac:picMk id="3" creationId="{60868C4F-07C6-99A8-7FE2-009D99330A28}"/>
          </ac:picMkLst>
        </pc:picChg>
        <pc:picChg chg="del">
          <ac:chgData name="Camila Maldonado Rincon" userId="819b70c8-db54-4801-bf78-3f5b75672c22" providerId="ADAL" clId="{E4F9999B-1852-42D3-AADF-80DCEF80760B}" dt="2023-10-17T17:51:09.586" v="80" actId="478"/>
          <ac:picMkLst>
            <pc:docMk/>
            <pc:sldMk cId="0" sldId="5537"/>
            <ac:picMk id="4" creationId="{31216BF7-6A5C-0AEE-B43A-E09E165B55FE}"/>
          </ac:picMkLst>
        </pc:picChg>
        <pc:picChg chg="add mod">
          <ac:chgData name="Camila Maldonado Rincon" userId="819b70c8-db54-4801-bf78-3f5b75672c22" providerId="ADAL" clId="{E4F9999B-1852-42D3-AADF-80DCEF80760B}" dt="2023-10-17T17:52:09.806" v="86" actId="1076"/>
          <ac:picMkLst>
            <pc:docMk/>
            <pc:sldMk cId="0" sldId="5537"/>
            <ac:picMk id="6" creationId="{AE9C58C2-A89A-E011-549C-369A1DB6B1EE}"/>
          </ac:picMkLst>
        </pc:picChg>
        <pc:picChg chg="del">
          <ac:chgData name="Camila Maldonado Rincon" userId="819b70c8-db54-4801-bf78-3f5b75672c22" providerId="ADAL" clId="{E4F9999B-1852-42D3-AADF-80DCEF80760B}" dt="2023-10-17T17:51:26.720" v="84" actId="478"/>
          <ac:picMkLst>
            <pc:docMk/>
            <pc:sldMk cId="0" sldId="5537"/>
            <ac:picMk id="7" creationId="{5CE4E658-77E0-267E-6EFD-2103C99B61EF}"/>
          </ac:picMkLst>
        </pc:picChg>
      </pc:sldChg>
    </pc:docChg>
  </pc:docChgLst>
  <pc:docChgLst>
    <pc:chgData name="Camila Maldonado Rincon" userId="819b70c8-db54-4801-bf78-3f5b75672c22" providerId="ADAL" clId="{90CC2AFA-11A1-47C2-9039-8DE93C7A2396}"/>
    <pc:docChg chg="undo custSel modSld">
      <pc:chgData name="Camila Maldonado Rincon" userId="819b70c8-db54-4801-bf78-3f5b75672c22" providerId="ADAL" clId="{90CC2AFA-11A1-47C2-9039-8DE93C7A2396}" dt="2023-06-26T13:13:48.656" v="103" actId="1076"/>
      <pc:docMkLst>
        <pc:docMk/>
      </pc:docMkLst>
      <pc:sldChg chg="modSp mod">
        <pc:chgData name="Camila Maldonado Rincon" userId="819b70c8-db54-4801-bf78-3f5b75672c22" providerId="ADAL" clId="{90CC2AFA-11A1-47C2-9039-8DE93C7A2396}" dt="2023-06-23T19:49:52.043" v="8" actId="20577"/>
        <pc:sldMkLst>
          <pc:docMk/>
          <pc:sldMk cId="0" sldId="1346"/>
        </pc:sldMkLst>
        <pc:spChg chg="mod">
          <ac:chgData name="Camila Maldonado Rincon" userId="819b70c8-db54-4801-bf78-3f5b75672c22" providerId="ADAL" clId="{90CC2AFA-11A1-47C2-9039-8DE93C7A2396}" dt="2023-06-23T19:49:52.043" v="8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Camila Maldonado Rincon" userId="819b70c8-db54-4801-bf78-3f5b75672c22" providerId="ADAL" clId="{90CC2AFA-11A1-47C2-9039-8DE93C7A2396}" dt="2023-06-26T13:03:25.967" v="13" actId="962"/>
        <pc:sldMkLst>
          <pc:docMk/>
          <pc:sldMk cId="0" sldId="5518"/>
        </pc:sldMkLst>
        <pc:picChg chg="del">
          <ac:chgData name="Camila Maldonado Rincon" userId="819b70c8-db54-4801-bf78-3f5b75672c22" providerId="ADAL" clId="{90CC2AFA-11A1-47C2-9039-8DE93C7A2396}" dt="2023-06-26T13:02:57.680" v="9" actId="478"/>
          <ac:picMkLst>
            <pc:docMk/>
            <pc:sldMk cId="0" sldId="5518"/>
            <ac:picMk id="2" creationId="{DBB16B4A-1ADB-08D2-1075-ECD11E2BC3E2}"/>
          </ac:picMkLst>
        </pc:picChg>
        <pc:picChg chg="add mod">
          <ac:chgData name="Camila Maldonado Rincon" userId="819b70c8-db54-4801-bf78-3f5b75672c22" providerId="ADAL" clId="{90CC2AFA-11A1-47C2-9039-8DE93C7A2396}" dt="2023-06-26T13:03:25.967" v="13" actId="962"/>
          <ac:picMkLst>
            <pc:docMk/>
            <pc:sldMk cId="0" sldId="5518"/>
            <ac:picMk id="4" creationId="{83A5ECDF-886E-81B5-0433-DD6029F45A04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05:15.617" v="26" actId="1076"/>
        <pc:sldMkLst>
          <pc:docMk/>
          <pc:sldMk cId="0" sldId="5519"/>
        </pc:sldMkLst>
        <pc:picChg chg="del">
          <ac:chgData name="Camila Maldonado Rincon" userId="819b70c8-db54-4801-bf78-3f5b75672c22" providerId="ADAL" clId="{90CC2AFA-11A1-47C2-9039-8DE93C7A2396}" dt="2023-06-26T13:04:48.677" v="14" actId="478"/>
          <ac:picMkLst>
            <pc:docMk/>
            <pc:sldMk cId="0" sldId="5519"/>
            <ac:picMk id="3" creationId="{80DB8D77-E1FA-1858-2068-6F4B3583E7C9}"/>
          </ac:picMkLst>
        </pc:picChg>
        <pc:picChg chg="add del">
          <ac:chgData name="Camila Maldonado Rincon" userId="819b70c8-db54-4801-bf78-3f5b75672c22" providerId="ADAL" clId="{90CC2AFA-11A1-47C2-9039-8DE93C7A2396}" dt="2023-06-26T13:04:52.864" v="16" actId="22"/>
          <ac:picMkLst>
            <pc:docMk/>
            <pc:sldMk cId="0" sldId="5519"/>
            <ac:picMk id="4" creationId="{D94C0924-F2CD-AE9F-8B83-946023E51579}"/>
          </ac:picMkLst>
        </pc:picChg>
        <pc:picChg chg="add del mod">
          <ac:chgData name="Camila Maldonado Rincon" userId="819b70c8-db54-4801-bf78-3f5b75672c22" providerId="ADAL" clId="{90CC2AFA-11A1-47C2-9039-8DE93C7A2396}" dt="2023-06-26T13:04:58.273" v="20" actId="478"/>
          <ac:picMkLst>
            <pc:docMk/>
            <pc:sldMk cId="0" sldId="5519"/>
            <ac:picMk id="6" creationId="{B816C6A5-B346-81CC-6FE6-32AC81070DE2}"/>
          </ac:picMkLst>
        </pc:picChg>
        <pc:picChg chg="add mod">
          <ac:chgData name="Camila Maldonado Rincon" userId="819b70c8-db54-4801-bf78-3f5b75672c22" providerId="ADAL" clId="{90CC2AFA-11A1-47C2-9039-8DE93C7A2396}" dt="2023-06-26T13:05:15.617" v="26" actId="1076"/>
          <ac:picMkLst>
            <pc:docMk/>
            <pc:sldMk cId="0" sldId="5519"/>
            <ac:picMk id="8" creationId="{8C025DB8-4729-77B8-46E0-B275132596F0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07:15.896" v="46" actId="1076"/>
        <pc:sldMkLst>
          <pc:docMk/>
          <pc:sldMk cId="0" sldId="5522"/>
        </pc:sldMkLst>
        <pc:picChg chg="del">
          <ac:chgData name="Camila Maldonado Rincon" userId="819b70c8-db54-4801-bf78-3f5b75672c22" providerId="ADAL" clId="{90CC2AFA-11A1-47C2-9039-8DE93C7A2396}" dt="2023-06-26T13:07:07.966" v="41" actId="478"/>
          <ac:picMkLst>
            <pc:docMk/>
            <pc:sldMk cId="0" sldId="5522"/>
            <ac:picMk id="2" creationId="{10CD8E5D-0FC9-10E9-0B6C-6E6192D63E23}"/>
          </ac:picMkLst>
        </pc:picChg>
        <pc:picChg chg="add mod">
          <ac:chgData name="Camila Maldonado Rincon" userId="819b70c8-db54-4801-bf78-3f5b75672c22" providerId="ADAL" clId="{90CC2AFA-11A1-47C2-9039-8DE93C7A2396}" dt="2023-06-26T13:07:15.896" v="46" actId="1076"/>
          <ac:picMkLst>
            <pc:docMk/>
            <pc:sldMk cId="0" sldId="5522"/>
            <ac:picMk id="4" creationId="{B9EBE258-45A3-D666-AB90-74750C0BBFB8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10:26.953" v="69" actId="1076"/>
        <pc:sldMkLst>
          <pc:docMk/>
          <pc:sldMk cId="0" sldId="5525"/>
        </pc:sldMkLst>
        <pc:picChg chg="del">
          <ac:chgData name="Camila Maldonado Rincon" userId="819b70c8-db54-4801-bf78-3f5b75672c22" providerId="ADAL" clId="{90CC2AFA-11A1-47C2-9039-8DE93C7A2396}" dt="2023-06-26T13:10:18.305" v="63" actId="478"/>
          <ac:picMkLst>
            <pc:docMk/>
            <pc:sldMk cId="0" sldId="5525"/>
            <ac:picMk id="2" creationId="{C31A569F-4F71-8CC2-CA5B-0A9F72B66C13}"/>
          </ac:picMkLst>
        </pc:picChg>
        <pc:picChg chg="add mod">
          <ac:chgData name="Camila Maldonado Rincon" userId="819b70c8-db54-4801-bf78-3f5b75672c22" providerId="ADAL" clId="{90CC2AFA-11A1-47C2-9039-8DE93C7A2396}" dt="2023-06-26T13:10:26.953" v="69" actId="1076"/>
          <ac:picMkLst>
            <pc:docMk/>
            <pc:sldMk cId="0" sldId="5525"/>
            <ac:picMk id="5" creationId="{4FBB3022-FE2C-E452-C030-C6C75564E946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12:11.499" v="86" actId="1076"/>
        <pc:sldMkLst>
          <pc:docMk/>
          <pc:sldMk cId="0" sldId="5527"/>
        </pc:sldMkLst>
        <pc:picChg chg="del">
          <ac:chgData name="Camila Maldonado Rincon" userId="819b70c8-db54-4801-bf78-3f5b75672c22" providerId="ADAL" clId="{90CC2AFA-11A1-47C2-9039-8DE93C7A2396}" dt="2023-06-26T13:11:43.454" v="75" actId="478"/>
          <ac:picMkLst>
            <pc:docMk/>
            <pc:sldMk cId="0" sldId="5527"/>
            <ac:picMk id="3" creationId="{778FD66D-C518-BE7B-9665-8FAD05AE3283}"/>
          </ac:picMkLst>
        </pc:picChg>
        <pc:picChg chg="add del mod">
          <ac:chgData name="Camila Maldonado Rincon" userId="819b70c8-db54-4801-bf78-3f5b75672c22" providerId="ADAL" clId="{90CC2AFA-11A1-47C2-9039-8DE93C7A2396}" dt="2023-06-26T13:11:51.253" v="79" actId="478"/>
          <ac:picMkLst>
            <pc:docMk/>
            <pc:sldMk cId="0" sldId="5527"/>
            <ac:picMk id="4" creationId="{9BEB5BA0-D775-22FE-D851-3B8051477595}"/>
          </ac:picMkLst>
        </pc:picChg>
        <pc:picChg chg="add mod modCrop">
          <ac:chgData name="Camila Maldonado Rincon" userId="819b70c8-db54-4801-bf78-3f5b75672c22" providerId="ADAL" clId="{90CC2AFA-11A1-47C2-9039-8DE93C7A2396}" dt="2023-06-26T13:12:11.499" v="86" actId="1076"/>
          <ac:picMkLst>
            <pc:docMk/>
            <pc:sldMk cId="0" sldId="5527"/>
            <ac:picMk id="6" creationId="{79F1FE61-EF6E-F7C3-2646-6FE11CBA2E30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13:48.656" v="103" actId="1076"/>
        <pc:sldMkLst>
          <pc:docMk/>
          <pc:sldMk cId="0" sldId="5531"/>
        </pc:sldMkLst>
        <pc:picChg chg="add mod">
          <ac:chgData name="Camila Maldonado Rincon" userId="819b70c8-db54-4801-bf78-3f5b75672c22" providerId="ADAL" clId="{90CC2AFA-11A1-47C2-9039-8DE93C7A2396}" dt="2023-06-26T13:13:48.656" v="103" actId="1076"/>
          <ac:picMkLst>
            <pc:docMk/>
            <pc:sldMk cId="0" sldId="5531"/>
            <ac:picMk id="3" creationId="{3E44A3D5-2249-4134-466E-7386632941B8}"/>
          </ac:picMkLst>
        </pc:picChg>
        <pc:picChg chg="del">
          <ac:chgData name="Camila Maldonado Rincon" userId="819b70c8-db54-4801-bf78-3f5b75672c22" providerId="ADAL" clId="{90CC2AFA-11A1-47C2-9039-8DE93C7A2396}" dt="2023-06-26T13:13:39.292" v="98" actId="478"/>
          <ac:picMkLst>
            <pc:docMk/>
            <pc:sldMk cId="0" sldId="5531"/>
            <ac:picMk id="4" creationId="{0FBD537B-7998-FE03-8E71-48F2DA92830F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05:45.562" v="32" actId="1076"/>
        <pc:sldMkLst>
          <pc:docMk/>
          <pc:sldMk cId="0" sldId="5532"/>
        </pc:sldMkLst>
        <pc:picChg chg="del">
          <ac:chgData name="Camila Maldonado Rincon" userId="819b70c8-db54-4801-bf78-3f5b75672c22" providerId="ADAL" clId="{90CC2AFA-11A1-47C2-9039-8DE93C7A2396}" dt="2023-06-26T13:05:37.978" v="27" actId="478"/>
          <ac:picMkLst>
            <pc:docMk/>
            <pc:sldMk cId="0" sldId="5532"/>
            <ac:picMk id="3" creationId="{B39B1C91-522C-200B-A9CF-FF5AEC261D0D}"/>
          </ac:picMkLst>
        </pc:picChg>
        <pc:picChg chg="add mod">
          <ac:chgData name="Camila Maldonado Rincon" userId="819b70c8-db54-4801-bf78-3f5b75672c22" providerId="ADAL" clId="{90CC2AFA-11A1-47C2-9039-8DE93C7A2396}" dt="2023-06-26T13:05:45.562" v="32" actId="1076"/>
          <ac:picMkLst>
            <pc:docMk/>
            <pc:sldMk cId="0" sldId="5532"/>
            <ac:picMk id="4" creationId="{8CD3FC54-CE91-0C70-0B00-5F413033D59F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06:38.080" v="40" actId="1076"/>
        <pc:sldMkLst>
          <pc:docMk/>
          <pc:sldMk cId="0" sldId="5533"/>
        </pc:sldMkLst>
        <pc:picChg chg="del">
          <ac:chgData name="Camila Maldonado Rincon" userId="819b70c8-db54-4801-bf78-3f5b75672c22" providerId="ADAL" clId="{90CC2AFA-11A1-47C2-9039-8DE93C7A2396}" dt="2023-06-26T13:06:02.734" v="33" actId="478"/>
          <ac:picMkLst>
            <pc:docMk/>
            <pc:sldMk cId="0" sldId="5533"/>
            <ac:picMk id="3" creationId="{98CAD4D2-3DD0-8789-1DC9-B05B4EDF8D2A}"/>
          </ac:picMkLst>
        </pc:picChg>
        <pc:picChg chg="add mod">
          <ac:chgData name="Camila Maldonado Rincon" userId="819b70c8-db54-4801-bf78-3f5b75672c22" providerId="ADAL" clId="{90CC2AFA-11A1-47C2-9039-8DE93C7A2396}" dt="2023-06-26T13:06:38.080" v="40" actId="1076"/>
          <ac:picMkLst>
            <pc:docMk/>
            <pc:sldMk cId="0" sldId="5533"/>
            <ac:picMk id="4" creationId="{8FF46E7C-CDBC-0A2D-A453-3C2BC40C4D93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08:56.279" v="55" actId="1076"/>
        <pc:sldMkLst>
          <pc:docMk/>
          <pc:sldMk cId="0" sldId="5534"/>
        </pc:sldMkLst>
        <pc:picChg chg="del">
          <ac:chgData name="Camila Maldonado Rincon" userId="819b70c8-db54-4801-bf78-3f5b75672c22" providerId="ADAL" clId="{90CC2AFA-11A1-47C2-9039-8DE93C7A2396}" dt="2023-06-26T13:08:45.727" v="47" actId="478"/>
          <ac:picMkLst>
            <pc:docMk/>
            <pc:sldMk cId="0" sldId="5534"/>
            <ac:picMk id="2" creationId="{071B8090-DA2F-1951-3653-A045C00D7E16}"/>
          </ac:picMkLst>
        </pc:picChg>
        <pc:picChg chg="add del">
          <ac:chgData name="Camila Maldonado Rincon" userId="819b70c8-db54-4801-bf78-3f5b75672c22" providerId="ADAL" clId="{90CC2AFA-11A1-47C2-9039-8DE93C7A2396}" dt="2023-06-26T13:08:48.522" v="49" actId="478"/>
          <ac:picMkLst>
            <pc:docMk/>
            <pc:sldMk cId="0" sldId="5534"/>
            <ac:picMk id="5" creationId="{9C2E83E8-BEA2-76B5-54E4-DE3EBFEDE8EB}"/>
          </ac:picMkLst>
        </pc:picChg>
        <pc:picChg chg="add mod">
          <ac:chgData name="Camila Maldonado Rincon" userId="819b70c8-db54-4801-bf78-3f5b75672c22" providerId="ADAL" clId="{90CC2AFA-11A1-47C2-9039-8DE93C7A2396}" dt="2023-06-26T13:08:56.279" v="55" actId="1076"/>
          <ac:picMkLst>
            <pc:docMk/>
            <pc:sldMk cId="0" sldId="5534"/>
            <ac:picMk id="7" creationId="{66EFFEF7-5448-2E22-A978-2ECE05C4254F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09:19.594" v="62" actId="1035"/>
        <pc:sldMkLst>
          <pc:docMk/>
          <pc:sldMk cId="0" sldId="5535"/>
        </pc:sldMkLst>
        <pc:picChg chg="del">
          <ac:chgData name="Camila Maldonado Rincon" userId="819b70c8-db54-4801-bf78-3f5b75672c22" providerId="ADAL" clId="{90CC2AFA-11A1-47C2-9039-8DE93C7A2396}" dt="2023-06-26T13:09:09.864" v="56" actId="478"/>
          <ac:picMkLst>
            <pc:docMk/>
            <pc:sldMk cId="0" sldId="5535"/>
            <ac:picMk id="2" creationId="{BC4557C0-21CC-686E-9F44-EE611EEE9513}"/>
          </ac:picMkLst>
        </pc:picChg>
        <pc:picChg chg="add mod">
          <ac:chgData name="Camila Maldonado Rincon" userId="819b70c8-db54-4801-bf78-3f5b75672c22" providerId="ADAL" clId="{90CC2AFA-11A1-47C2-9039-8DE93C7A2396}" dt="2023-06-26T13:09:19.594" v="62" actId="1035"/>
          <ac:picMkLst>
            <pc:docMk/>
            <pc:sldMk cId="0" sldId="5535"/>
            <ac:picMk id="5" creationId="{46A0EF72-4B59-395C-BF26-1B94CBDE57BA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11:08.162" v="74" actId="1076"/>
        <pc:sldMkLst>
          <pc:docMk/>
          <pc:sldMk cId="0" sldId="5536"/>
        </pc:sldMkLst>
        <pc:picChg chg="del">
          <ac:chgData name="Camila Maldonado Rincon" userId="819b70c8-db54-4801-bf78-3f5b75672c22" providerId="ADAL" clId="{90CC2AFA-11A1-47C2-9039-8DE93C7A2396}" dt="2023-06-26T13:11:02.233" v="70" actId="478"/>
          <ac:picMkLst>
            <pc:docMk/>
            <pc:sldMk cId="0" sldId="5536"/>
            <ac:picMk id="2" creationId="{8BB05378-1EB9-6F42-1998-F2FEE9F513A1}"/>
          </ac:picMkLst>
        </pc:picChg>
        <pc:picChg chg="add mod">
          <ac:chgData name="Camila Maldonado Rincon" userId="819b70c8-db54-4801-bf78-3f5b75672c22" providerId="ADAL" clId="{90CC2AFA-11A1-47C2-9039-8DE93C7A2396}" dt="2023-06-26T13:11:08.162" v="74" actId="1076"/>
          <ac:picMkLst>
            <pc:docMk/>
            <pc:sldMk cId="0" sldId="5536"/>
            <ac:picMk id="5" creationId="{467A7838-B820-9776-C25B-3DD0D1528972}"/>
          </ac:picMkLst>
        </pc:picChg>
      </pc:sldChg>
      <pc:sldChg chg="addSp delSp modSp mod">
        <pc:chgData name="Camila Maldonado Rincon" userId="819b70c8-db54-4801-bf78-3f5b75672c22" providerId="ADAL" clId="{90CC2AFA-11A1-47C2-9039-8DE93C7A2396}" dt="2023-06-26T13:12:54.996" v="97" actId="1035"/>
        <pc:sldMkLst>
          <pc:docMk/>
          <pc:sldMk cId="0" sldId="5537"/>
        </pc:sldMkLst>
        <pc:picChg chg="add mod">
          <ac:chgData name="Camila Maldonado Rincon" userId="819b70c8-db54-4801-bf78-3f5b75672c22" providerId="ADAL" clId="{90CC2AFA-11A1-47C2-9039-8DE93C7A2396}" dt="2023-06-26T13:12:54.996" v="97" actId="1035"/>
          <ac:picMkLst>
            <pc:docMk/>
            <pc:sldMk cId="0" sldId="5537"/>
            <ac:picMk id="3" creationId="{C9FA0C42-1F1C-E749-F4A4-DB1A5D8FE3EE}"/>
          </ac:picMkLst>
        </pc:picChg>
        <pc:picChg chg="del">
          <ac:chgData name="Camila Maldonado Rincon" userId="819b70c8-db54-4801-bf78-3f5b75672c22" providerId="ADAL" clId="{90CC2AFA-11A1-47C2-9039-8DE93C7A2396}" dt="2023-06-26T13:12:16.351" v="87" actId="478"/>
          <ac:picMkLst>
            <pc:docMk/>
            <pc:sldMk cId="0" sldId="5537"/>
            <ac:picMk id="4" creationId="{F8FCFD91-D252-99AD-D69F-BE269D2F1131}"/>
          </ac:picMkLst>
        </pc:picChg>
      </pc:sldChg>
    </pc:docChg>
  </pc:docChgLst>
  <pc:docChgLst>
    <pc:chgData name="Marcela Villamil" userId="600343b5-b8e1-45d9-a445-7c3b3338a668" providerId="ADAL" clId="{FEF88B1A-5E63-4731-80BB-647F7526F16B}"/>
    <pc:docChg chg="custSel modSld">
      <pc:chgData name="Marcela Villamil" userId="600343b5-b8e1-45d9-a445-7c3b3338a668" providerId="ADAL" clId="{FEF88B1A-5E63-4731-80BB-647F7526F16B}" dt="2023-02-16T15:01:39.015" v="95" actId="732"/>
      <pc:docMkLst>
        <pc:docMk/>
      </pc:docMkLst>
      <pc:sldChg chg="modSp mod">
        <pc:chgData name="Marcela Villamil" userId="600343b5-b8e1-45d9-a445-7c3b3338a668" providerId="ADAL" clId="{FEF88B1A-5E63-4731-80BB-647F7526F16B}" dt="2023-02-16T14:48:39.687" v="10" actId="20577"/>
        <pc:sldMkLst>
          <pc:docMk/>
          <pc:sldMk cId="0" sldId="1346"/>
        </pc:sldMkLst>
        <pc:spChg chg="mod">
          <ac:chgData name="Marcela Villamil" userId="600343b5-b8e1-45d9-a445-7c3b3338a668" providerId="ADAL" clId="{FEF88B1A-5E63-4731-80BB-647F7526F16B}" dt="2023-02-16T14:48:39.687" v="10" actId="20577"/>
          <ac:spMkLst>
            <pc:docMk/>
            <pc:sldMk cId="0" sldId="1346"/>
            <ac:spMk id="35845" creationId="{3289D0AC-5D6B-43DD-9000-0D13BAC4E3C6}"/>
          </ac:spMkLst>
        </pc:spChg>
      </pc:sldChg>
      <pc:sldChg chg="addSp delSp modSp mod">
        <pc:chgData name="Marcela Villamil" userId="600343b5-b8e1-45d9-a445-7c3b3338a668" providerId="ADAL" clId="{FEF88B1A-5E63-4731-80BB-647F7526F16B}" dt="2023-02-16T14:50:10.209" v="23" actId="14100"/>
        <pc:sldMkLst>
          <pc:docMk/>
          <pc:sldMk cId="0" sldId="5518"/>
        </pc:sldMkLst>
        <pc:spChg chg="mod">
          <ac:chgData name="Marcela Villamil" userId="600343b5-b8e1-45d9-a445-7c3b3338a668" providerId="ADAL" clId="{FEF88B1A-5E63-4731-80BB-647F7526F16B}" dt="2023-02-16T14:50:10.209" v="23" actId="14100"/>
          <ac:spMkLst>
            <pc:docMk/>
            <pc:sldMk cId="0" sldId="5518"/>
            <ac:spMk id="8" creationId="{38AEE5F8-49F7-475A-9D70-FC1046B72D99}"/>
          </ac:spMkLst>
        </pc:spChg>
        <pc:picChg chg="del">
          <ac:chgData name="Marcela Villamil" userId="600343b5-b8e1-45d9-a445-7c3b3338a668" providerId="ADAL" clId="{FEF88B1A-5E63-4731-80BB-647F7526F16B}" dt="2023-02-16T14:49:17.219" v="11" actId="478"/>
          <ac:picMkLst>
            <pc:docMk/>
            <pc:sldMk cId="0" sldId="5518"/>
            <ac:picMk id="2" creationId="{E109751F-6400-4200-A0B4-3E1491E87886}"/>
          </ac:picMkLst>
        </pc:picChg>
        <pc:picChg chg="add">
          <ac:chgData name="Marcela Villamil" userId="600343b5-b8e1-45d9-a445-7c3b3338a668" providerId="ADAL" clId="{FEF88B1A-5E63-4731-80BB-647F7526F16B}" dt="2023-02-16T14:49:20.065" v="12"/>
          <ac:picMkLst>
            <pc:docMk/>
            <pc:sldMk cId="0" sldId="5518"/>
            <ac:picMk id="3" creationId="{2EF625E9-A3D1-45DA-BF48-2C0572DF7258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2:18.994" v="31" actId="208"/>
        <pc:sldMkLst>
          <pc:docMk/>
          <pc:sldMk cId="0" sldId="5519"/>
        </pc:sldMkLst>
        <pc:spChg chg="add mod">
          <ac:chgData name="Marcela Villamil" userId="600343b5-b8e1-45d9-a445-7c3b3338a668" providerId="ADAL" clId="{FEF88B1A-5E63-4731-80BB-647F7526F16B}" dt="2023-02-16T14:50:28.757" v="25"/>
          <ac:spMkLst>
            <pc:docMk/>
            <pc:sldMk cId="0" sldId="5519"/>
            <ac:spMk id="7" creationId="{E449B85F-D5EE-4CD2-94EA-BE96A18E3AA5}"/>
          </ac:spMkLst>
        </pc:spChg>
        <pc:spChg chg="del">
          <ac:chgData name="Marcela Villamil" userId="600343b5-b8e1-45d9-a445-7c3b3338a668" providerId="ADAL" clId="{FEF88B1A-5E63-4731-80BB-647F7526F16B}" dt="2023-02-16T14:50:28.234" v="24" actId="478"/>
          <ac:spMkLst>
            <pc:docMk/>
            <pc:sldMk cId="0" sldId="5519"/>
            <ac:spMk id="9" creationId="{45481DE0-2149-41E8-B76E-3F03830C6948}"/>
          </ac:spMkLst>
        </pc:spChg>
        <pc:picChg chg="add mod modCrop">
          <ac:chgData name="Marcela Villamil" userId="600343b5-b8e1-45d9-a445-7c3b3338a668" providerId="ADAL" clId="{FEF88B1A-5E63-4731-80BB-647F7526F16B}" dt="2023-02-16T14:52:18.994" v="31" actId="208"/>
          <ac:picMkLst>
            <pc:docMk/>
            <pc:sldMk cId="0" sldId="5519"/>
            <ac:picMk id="3" creationId="{DF59FB09-4D0A-496F-8B37-C3D2A0ADB7D1}"/>
          </ac:picMkLst>
        </pc:picChg>
        <pc:picChg chg="del">
          <ac:chgData name="Marcela Villamil" userId="600343b5-b8e1-45d9-a445-7c3b3338a668" providerId="ADAL" clId="{FEF88B1A-5E63-4731-80BB-647F7526F16B}" dt="2023-02-16T14:51:43.482" v="26" actId="478"/>
          <ac:picMkLst>
            <pc:docMk/>
            <pc:sldMk cId="0" sldId="5519"/>
            <ac:picMk id="4" creationId="{E21239C8-C31E-439D-A420-6B57427F1E4F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4:48.641" v="49"/>
        <pc:sldMkLst>
          <pc:docMk/>
          <pc:sldMk cId="0" sldId="5522"/>
        </pc:sldMkLst>
        <pc:spChg chg="del">
          <ac:chgData name="Marcela Villamil" userId="600343b5-b8e1-45d9-a445-7c3b3338a668" providerId="ADAL" clId="{FEF88B1A-5E63-4731-80BB-647F7526F16B}" dt="2023-02-16T14:54:48.194" v="48" actId="478"/>
          <ac:spMkLst>
            <pc:docMk/>
            <pc:sldMk cId="0" sldId="5522"/>
            <ac:spMk id="7" creationId="{9662BC0A-D12E-44C3-98CE-6C1D6D3068E6}"/>
          </ac:spMkLst>
        </pc:spChg>
        <pc:spChg chg="add mod">
          <ac:chgData name="Marcela Villamil" userId="600343b5-b8e1-45d9-a445-7c3b3338a668" providerId="ADAL" clId="{FEF88B1A-5E63-4731-80BB-647F7526F16B}" dt="2023-02-16T14:54:48.641" v="49"/>
          <ac:spMkLst>
            <pc:docMk/>
            <pc:sldMk cId="0" sldId="5522"/>
            <ac:spMk id="8" creationId="{CD9E0041-4F3B-4B1C-98B4-817815CDD7F8}"/>
          </ac:spMkLst>
        </pc:spChg>
        <pc:picChg chg="add">
          <ac:chgData name="Marcela Villamil" userId="600343b5-b8e1-45d9-a445-7c3b3338a668" providerId="ADAL" clId="{FEF88B1A-5E63-4731-80BB-647F7526F16B}" dt="2023-02-16T14:54:37.435" v="47"/>
          <ac:picMkLst>
            <pc:docMk/>
            <pc:sldMk cId="0" sldId="5522"/>
            <ac:picMk id="2" creationId="{79FEC13E-276C-423C-A930-663B2ED3AEDD}"/>
          </ac:picMkLst>
        </pc:picChg>
        <pc:picChg chg="del">
          <ac:chgData name="Marcela Villamil" userId="600343b5-b8e1-45d9-a445-7c3b3338a668" providerId="ADAL" clId="{FEF88B1A-5E63-4731-80BB-647F7526F16B}" dt="2023-02-16T14:54:35.079" v="46" actId="478"/>
          <ac:picMkLst>
            <pc:docMk/>
            <pc:sldMk cId="0" sldId="5522"/>
            <ac:picMk id="4" creationId="{365D4590-FB20-4F9C-977D-CFB38131CB55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7:15.918" v="69"/>
        <pc:sldMkLst>
          <pc:docMk/>
          <pc:sldMk cId="0" sldId="5525"/>
        </pc:sldMkLst>
        <pc:spChg chg="del">
          <ac:chgData name="Marcela Villamil" userId="600343b5-b8e1-45d9-a445-7c3b3338a668" providerId="ADAL" clId="{FEF88B1A-5E63-4731-80BB-647F7526F16B}" dt="2023-02-16T14:55:38.844" v="57" actId="478"/>
          <ac:spMkLst>
            <pc:docMk/>
            <pc:sldMk cId="0" sldId="5525"/>
            <ac:spMk id="7" creationId="{7C2DBA76-7407-462F-B780-E5087D52572D}"/>
          </ac:spMkLst>
        </pc:spChg>
        <pc:spChg chg="add mod">
          <ac:chgData name="Marcela Villamil" userId="600343b5-b8e1-45d9-a445-7c3b3338a668" providerId="ADAL" clId="{FEF88B1A-5E63-4731-80BB-647F7526F16B}" dt="2023-02-16T14:55:34.105" v="56"/>
          <ac:spMkLst>
            <pc:docMk/>
            <pc:sldMk cId="0" sldId="5525"/>
            <ac:spMk id="8" creationId="{74238379-0B49-4036-B3B7-6DE3AADA26A7}"/>
          </ac:spMkLst>
        </pc:spChg>
        <pc:picChg chg="add">
          <ac:chgData name="Marcela Villamil" userId="600343b5-b8e1-45d9-a445-7c3b3338a668" providerId="ADAL" clId="{FEF88B1A-5E63-4731-80BB-647F7526F16B}" dt="2023-02-16T14:57:15.918" v="69"/>
          <ac:picMkLst>
            <pc:docMk/>
            <pc:sldMk cId="0" sldId="5525"/>
            <ac:picMk id="2" creationId="{C9577523-A105-4617-A9DF-5A745657C216}"/>
          </ac:picMkLst>
        </pc:picChg>
        <pc:picChg chg="del">
          <ac:chgData name="Marcela Villamil" userId="600343b5-b8e1-45d9-a445-7c3b3338a668" providerId="ADAL" clId="{FEF88B1A-5E63-4731-80BB-647F7526F16B}" dt="2023-02-16T14:57:14.241" v="68" actId="478"/>
          <ac:picMkLst>
            <pc:docMk/>
            <pc:sldMk cId="0" sldId="5525"/>
            <ac:picMk id="3" creationId="{D0C654AB-C62B-4163-96EF-EE72C508D411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9:24.664" v="77" actId="208"/>
        <pc:sldMkLst>
          <pc:docMk/>
          <pc:sldMk cId="0" sldId="5527"/>
        </pc:sldMkLst>
        <pc:spChg chg="del">
          <ac:chgData name="Marcela Villamil" userId="600343b5-b8e1-45d9-a445-7c3b3338a668" providerId="ADAL" clId="{FEF88B1A-5E63-4731-80BB-647F7526F16B}" dt="2023-02-16T14:55:48.166" v="60" actId="478"/>
          <ac:spMkLst>
            <pc:docMk/>
            <pc:sldMk cId="0" sldId="5527"/>
            <ac:spMk id="6" creationId="{A0F46746-E922-43BC-8C1F-59C29EBDCFB8}"/>
          </ac:spMkLst>
        </pc:spChg>
        <pc:spChg chg="add mod">
          <ac:chgData name="Marcela Villamil" userId="600343b5-b8e1-45d9-a445-7c3b3338a668" providerId="ADAL" clId="{FEF88B1A-5E63-4731-80BB-647F7526F16B}" dt="2023-02-16T14:55:49.031" v="61"/>
          <ac:spMkLst>
            <pc:docMk/>
            <pc:sldMk cId="0" sldId="5527"/>
            <ac:spMk id="7" creationId="{AC0ECE0D-4B66-42D8-BF03-AD0B7FEF62B3}"/>
          </ac:spMkLst>
        </pc:spChg>
        <pc:picChg chg="del">
          <ac:chgData name="Marcela Villamil" userId="600343b5-b8e1-45d9-a445-7c3b3338a668" providerId="ADAL" clId="{FEF88B1A-5E63-4731-80BB-647F7526F16B}" dt="2023-02-16T14:59:02.302" v="73" actId="478"/>
          <ac:picMkLst>
            <pc:docMk/>
            <pc:sldMk cId="0" sldId="5527"/>
            <ac:picMk id="3" creationId="{1690A629-A1C2-4409-BD75-DB3BE8E8086E}"/>
          </ac:picMkLst>
        </pc:picChg>
        <pc:picChg chg="add mod modCrop">
          <ac:chgData name="Marcela Villamil" userId="600343b5-b8e1-45d9-a445-7c3b3338a668" providerId="ADAL" clId="{FEF88B1A-5E63-4731-80BB-647F7526F16B}" dt="2023-02-16T14:59:24.664" v="77" actId="208"/>
          <ac:picMkLst>
            <pc:docMk/>
            <pc:sldMk cId="0" sldId="5527"/>
            <ac:picMk id="4" creationId="{0DA3F461-0C27-402A-AB79-3D379C6D9164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5:01:39.015" v="95" actId="732"/>
        <pc:sldMkLst>
          <pc:docMk/>
          <pc:sldMk cId="0" sldId="5531"/>
        </pc:sldMkLst>
        <pc:spChg chg="del">
          <ac:chgData name="Marcela Villamil" userId="600343b5-b8e1-45d9-a445-7c3b3338a668" providerId="ADAL" clId="{FEF88B1A-5E63-4731-80BB-647F7526F16B}" dt="2023-02-16T14:55:58.933" v="64" actId="478"/>
          <ac:spMkLst>
            <pc:docMk/>
            <pc:sldMk cId="0" sldId="5531"/>
            <ac:spMk id="6" creationId="{4408BB5A-2A3A-40C8-9426-8AC720DC8983}"/>
          </ac:spMkLst>
        </pc:spChg>
        <pc:spChg chg="add mod">
          <ac:chgData name="Marcela Villamil" userId="600343b5-b8e1-45d9-a445-7c3b3338a668" providerId="ADAL" clId="{FEF88B1A-5E63-4731-80BB-647F7526F16B}" dt="2023-02-16T14:55:59.434" v="65"/>
          <ac:spMkLst>
            <pc:docMk/>
            <pc:sldMk cId="0" sldId="5531"/>
            <ac:spMk id="7" creationId="{3AC49CDC-A17E-4668-88FD-32AA7D728BBB}"/>
          </ac:spMkLst>
        </pc:spChg>
        <pc:picChg chg="add mod modCrop">
          <ac:chgData name="Marcela Villamil" userId="600343b5-b8e1-45d9-a445-7c3b3338a668" providerId="ADAL" clId="{FEF88B1A-5E63-4731-80BB-647F7526F16B}" dt="2023-02-16T15:01:39.015" v="95" actId="732"/>
          <ac:picMkLst>
            <pc:docMk/>
            <pc:sldMk cId="0" sldId="5531"/>
            <ac:picMk id="3" creationId="{0BAF76B2-2DF9-4513-AA71-30C0FC418AA5}"/>
          </ac:picMkLst>
        </pc:picChg>
        <pc:picChg chg="del">
          <ac:chgData name="Marcela Villamil" userId="600343b5-b8e1-45d9-a445-7c3b3338a668" providerId="ADAL" clId="{FEF88B1A-5E63-4731-80BB-647F7526F16B}" dt="2023-02-16T15:00:44.593" v="85" actId="478"/>
          <ac:picMkLst>
            <pc:docMk/>
            <pc:sldMk cId="0" sldId="5531"/>
            <ac:picMk id="4" creationId="{FCE728D3-8A7B-4C25-8AAC-FBD9A0B87A7C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3:21.294" v="38"/>
        <pc:sldMkLst>
          <pc:docMk/>
          <pc:sldMk cId="0" sldId="5532"/>
        </pc:sldMkLst>
        <pc:spChg chg="del">
          <ac:chgData name="Marcela Villamil" userId="600343b5-b8e1-45d9-a445-7c3b3338a668" providerId="ADAL" clId="{FEF88B1A-5E63-4731-80BB-647F7526F16B}" dt="2023-02-16T14:53:15.971" v="37" actId="478"/>
          <ac:spMkLst>
            <pc:docMk/>
            <pc:sldMk cId="0" sldId="5532"/>
            <ac:spMk id="9" creationId="{C9D9FD52-105C-4BC0-8EFD-7740066F636E}"/>
          </ac:spMkLst>
        </pc:spChg>
        <pc:spChg chg="add mod">
          <ac:chgData name="Marcela Villamil" userId="600343b5-b8e1-45d9-a445-7c3b3338a668" providerId="ADAL" clId="{FEF88B1A-5E63-4731-80BB-647F7526F16B}" dt="2023-02-16T14:53:21.294" v="38"/>
          <ac:spMkLst>
            <pc:docMk/>
            <pc:sldMk cId="0" sldId="5532"/>
            <ac:spMk id="10" creationId="{88004A4D-6107-409B-A036-7B946C9598C5}"/>
          </ac:spMkLst>
        </pc:spChg>
        <pc:picChg chg="add mod modCrop">
          <ac:chgData name="Marcela Villamil" userId="600343b5-b8e1-45d9-a445-7c3b3338a668" providerId="ADAL" clId="{FEF88B1A-5E63-4731-80BB-647F7526F16B}" dt="2023-02-16T14:53:11.409" v="36" actId="208"/>
          <ac:picMkLst>
            <pc:docMk/>
            <pc:sldMk cId="0" sldId="5532"/>
            <ac:picMk id="3" creationId="{C39097A7-5BD1-458F-B6FD-4077148F434C}"/>
          </ac:picMkLst>
        </pc:picChg>
        <pc:picChg chg="del">
          <ac:chgData name="Marcela Villamil" userId="600343b5-b8e1-45d9-a445-7c3b3338a668" providerId="ADAL" clId="{FEF88B1A-5E63-4731-80BB-647F7526F16B}" dt="2023-02-16T14:52:35.277" v="32" actId="478"/>
          <ac:picMkLst>
            <pc:docMk/>
            <pc:sldMk cId="0" sldId="5532"/>
            <ac:picMk id="4" creationId="{2D72B466-6B72-4667-B00C-65116C46F3DD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4:04.451" v="45"/>
        <pc:sldMkLst>
          <pc:docMk/>
          <pc:sldMk cId="0" sldId="5533"/>
        </pc:sldMkLst>
        <pc:spChg chg="del">
          <ac:chgData name="Marcela Villamil" userId="600343b5-b8e1-45d9-a445-7c3b3338a668" providerId="ADAL" clId="{FEF88B1A-5E63-4731-80BB-647F7526F16B}" dt="2023-02-16T14:53:58.636" v="44" actId="478"/>
          <ac:spMkLst>
            <pc:docMk/>
            <pc:sldMk cId="0" sldId="5533"/>
            <ac:spMk id="8" creationId="{3303CECE-241E-4602-B895-ED8123D5DEF0}"/>
          </ac:spMkLst>
        </pc:spChg>
        <pc:spChg chg="add mod">
          <ac:chgData name="Marcela Villamil" userId="600343b5-b8e1-45d9-a445-7c3b3338a668" providerId="ADAL" clId="{FEF88B1A-5E63-4731-80BB-647F7526F16B}" dt="2023-02-16T14:54:04.451" v="45"/>
          <ac:spMkLst>
            <pc:docMk/>
            <pc:sldMk cId="0" sldId="5533"/>
            <ac:spMk id="9" creationId="{C76F0825-67C4-4A09-B465-3744FED68126}"/>
          </ac:spMkLst>
        </pc:spChg>
        <pc:picChg chg="add mod modCrop">
          <ac:chgData name="Marcela Villamil" userId="600343b5-b8e1-45d9-a445-7c3b3338a668" providerId="ADAL" clId="{FEF88B1A-5E63-4731-80BB-647F7526F16B}" dt="2023-02-16T14:53:51.736" v="43" actId="732"/>
          <ac:picMkLst>
            <pc:docMk/>
            <pc:sldMk cId="0" sldId="5533"/>
            <ac:picMk id="3" creationId="{9336FDDD-C3C1-4991-8118-DCEDA7D15BA5}"/>
          </ac:picMkLst>
        </pc:picChg>
        <pc:picChg chg="del">
          <ac:chgData name="Marcela Villamil" userId="600343b5-b8e1-45d9-a445-7c3b3338a668" providerId="ADAL" clId="{FEF88B1A-5E63-4731-80BB-647F7526F16B}" dt="2023-02-16T14:53:31.412" v="39" actId="478"/>
          <ac:picMkLst>
            <pc:docMk/>
            <pc:sldMk cId="0" sldId="5533"/>
            <ac:picMk id="4" creationId="{ED78FEFF-DA7B-47F9-91ED-74EC27157C96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5:25.764" v="53"/>
        <pc:sldMkLst>
          <pc:docMk/>
          <pc:sldMk cId="0" sldId="5534"/>
        </pc:sldMkLst>
        <pc:spChg chg="del">
          <ac:chgData name="Marcela Villamil" userId="600343b5-b8e1-45d9-a445-7c3b3338a668" providerId="ADAL" clId="{FEF88B1A-5E63-4731-80BB-647F7526F16B}" dt="2023-02-16T14:55:22.081" v="52" actId="478"/>
          <ac:spMkLst>
            <pc:docMk/>
            <pc:sldMk cId="0" sldId="5534"/>
            <ac:spMk id="7" creationId="{9B3FE0D8-82F1-4305-A35D-AF4D0353CB5A}"/>
          </ac:spMkLst>
        </pc:spChg>
        <pc:spChg chg="add mod">
          <ac:chgData name="Marcela Villamil" userId="600343b5-b8e1-45d9-a445-7c3b3338a668" providerId="ADAL" clId="{FEF88B1A-5E63-4731-80BB-647F7526F16B}" dt="2023-02-16T14:55:25.764" v="53"/>
          <ac:spMkLst>
            <pc:docMk/>
            <pc:sldMk cId="0" sldId="5534"/>
            <ac:spMk id="8" creationId="{124C6DBB-5FFB-438F-A57C-8C11AB4543C3}"/>
          </ac:spMkLst>
        </pc:spChg>
        <pc:picChg chg="add">
          <ac:chgData name="Marcela Villamil" userId="600343b5-b8e1-45d9-a445-7c3b3338a668" providerId="ADAL" clId="{FEF88B1A-5E63-4731-80BB-647F7526F16B}" dt="2023-02-16T14:55:12.853" v="51"/>
          <ac:picMkLst>
            <pc:docMk/>
            <pc:sldMk cId="0" sldId="5534"/>
            <ac:picMk id="2" creationId="{19628110-13F6-4E5D-8E30-EFA1005C3A65}"/>
          </ac:picMkLst>
        </pc:picChg>
        <pc:picChg chg="del">
          <ac:chgData name="Marcela Villamil" userId="600343b5-b8e1-45d9-a445-7c3b3338a668" providerId="ADAL" clId="{FEF88B1A-5E63-4731-80BB-647F7526F16B}" dt="2023-02-16T14:55:11.141" v="50" actId="478"/>
          <ac:picMkLst>
            <pc:docMk/>
            <pc:sldMk cId="0" sldId="5534"/>
            <ac:picMk id="3" creationId="{1B30C83B-012A-47CF-89E1-646722979995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6:23.335" v="67"/>
        <pc:sldMkLst>
          <pc:docMk/>
          <pc:sldMk cId="0" sldId="5535"/>
        </pc:sldMkLst>
        <pc:spChg chg="del">
          <ac:chgData name="Marcela Villamil" userId="600343b5-b8e1-45d9-a445-7c3b3338a668" providerId="ADAL" clId="{FEF88B1A-5E63-4731-80BB-647F7526F16B}" dt="2023-02-16T14:55:29.022" v="54" actId="478"/>
          <ac:spMkLst>
            <pc:docMk/>
            <pc:sldMk cId="0" sldId="5535"/>
            <ac:spMk id="7" creationId="{78721C1A-D86E-43A3-A0BF-171950E04667}"/>
          </ac:spMkLst>
        </pc:spChg>
        <pc:spChg chg="add mod">
          <ac:chgData name="Marcela Villamil" userId="600343b5-b8e1-45d9-a445-7c3b3338a668" providerId="ADAL" clId="{FEF88B1A-5E63-4731-80BB-647F7526F16B}" dt="2023-02-16T14:55:30.156" v="55"/>
          <ac:spMkLst>
            <pc:docMk/>
            <pc:sldMk cId="0" sldId="5535"/>
            <ac:spMk id="8" creationId="{34A3E5B2-4C63-4214-BA57-C7065740E9F1}"/>
          </ac:spMkLst>
        </pc:spChg>
        <pc:picChg chg="add">
          <ac:chgData name="Marcela Villamil" userId="600343b5-b8e1-45d9-a445-7c3b3338a668" providerId="ADAL" clId="{FEF88B1A-5E63-4731-80BB-647F7526F16B}" dt="2023-02-16T14:56:23.335" v="67"/>
          <ac:picMkLst>
            <pc:docMk/>
            <pc:sldMk cId="0" sldId="5535"/>
            <ac:picMk id="2" creationId="{97666B08-1B67-443C-AB05-22B42AF7D685}"/>
          </ac:picMkLst>
        </pc:picChg>
        <pc:picChg chg="del">
          <ac:chgData name="Marcela Villamil" userId="600343b5-b8e1-45d9-a445-7c3b3338a668" providerId="ADAL" clId="{FEF88B1A-5E63-4731-80BB-647F7526F16B}" dt="2023-02-16T14:56:20.976" v="66" actId="478"/>
          <ac:picMkLst>
            <pc:docMk/>
            <pc:sldMk cId="0" sldId="5535"/>
            <ac:picMk id="3" creationId="{E228E6E6-1080-4E9D-B33D-23F6BC238116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4:58:08.938" v="72" actId="1036"/>
        <pc:sldMkLst>
          <pc:docMk/>
          <pc:sldMk cId="0" sldId="5536"/>
        </pc:sldMkLst>
        <pc:spChg chg="del">
          <ac:chgData name="Marcela Villamil" userId="600343b5-b8e1-45d9-a445-7c3b3338a668" providerId="ADAL" clId="{FEF88B1A-5E63-4731-80BB-647F7526F16B}" dt="2023-02-16T14:55:43.259" v="58" actId="478"/>
          <ac:spMkLst>
            <pc:docMk/>
            <pc:sldMk cId="0" sldId="5536"/>
            <ac:spMk id="7" creationId="{28A6FBBB-4DBA-46C0-8011-A3A7048AF791}"/>
          </ac:spMkLst>
        </pc:spChg>
        <pc:spChg chg="add mod">
          <ac:chgData name="Marcela Villamil" userId="600343b5-b8e1-45d9-a445-7c3b3338a668" providerId="ADAL" clId="{FEF88B1A-5E63-4731-80BB-647F7526F16B}" dt="2023-02-16T14:55:44.295" v="59"/>
          <ac:spMkLst>
            <pc:docMk/>
            <pc:sldMk cId="0" sldId="5536"/>
            <ac:spMk id="8" creationId="{063D74C1-E691-4C04-8A0F-C96AB5E279D6}"/>
          </ac:spMkLst>
        </pc:spChg>
        <pc:picChg chg="add mod">
          <ac:chgData name="Marcela Villamil" userId="600343b5-b8e1-45d9-a445-7c3b3338a668" providerId="ADAL" clId="{FEF88B1A-5E63-4731-80BB-647F7526F16B}" dt="2023-02-16T14:58:08.938" v="72" actId="1036"/>
          <ac:picMkLst>
            <pc:docMk/>
            <pc:sldMk cId="0" sldId="5536"/>
            <ac:picMk id="2" creationId="{471182A4-B3A3-43AD-A761-64078E0F6066}"/>
          </ac:picMkLst>
        </pc:picChg>
        <pc:picChg chg="del">
          <ac:chgData name="Marcela Villamil" userId="600343b5-b8e1-45d9-a445-7c3b3338a668" providerId="ADAL" clId="{FEF88B1A-5E63-4731-80BB-647F7526F16B}" dt="2023-02-16T14:57:57.479" v="70" actId="478"/>
          <ac:picMkLst>
            <pc:docMk/>
            <pc:sldMk cId="0" sldId="5536"/>
            <ac:picMk id="3" creationId="{AB9728D5-2542-4127-9312-1E91C2D0DCE6}"/>
          </ac:picMkLst>
        </pc:picChg>
      </pc:sldChg>
      <pc:sldChg chg="addSp delSp modSp mod">
        <pc:chgData name="Marcela Villamil" userId="600343b5-b8e1-45d9-a445-7c3b3338a668" providerId="ADAL" clId="{FEF88B1A-5E63-4731-80BB-647F7526F16B}" dt="2023-02-16T15:00:17.911" v="84" actId="1076"/>
        <pc:sldMkLst>
          <pc:docMk/>
          <pc:sldMk cId="0" sldId="5537"/>
        </pc:sldMkLst>
        <pc:spChg chg="del">
          <ac:chgData name="Marcela Villamil" userId="600343b5-b8e1-45d9-a445-7c3b3338a668" providerId="ADAL" clId="{FEF88B1A-5E63-4731-80BB-647F7526F16B}" dt="2023-02-16T14:55:53.975" v="62" actId="478"/>
          <ac:spMkLst>
            <pc:docMk/>
            <pc:sldMk cId="0" sldId="5537"/>
            <ac:spMk id="6" creationId="{C710AEFB-29EA-47E2-99EF-29309085740A}"/>
          </ac:spMkLst>
        </pc:spChg>
        <pc:spChg chg="add mod">
          <ac:chgData name="Marcela Villamil" userId="600343b5-b8e1-45d9-a445-7c3b3338a668" providerId="ADAL" clId="{FEF88B1A-5E63-4731-80BB-647F7526F16B}" dt="2023-02-16T15:00:17.911" v="84" actId="1076"/>
          <ac:spMkLst>
            <pc:docMk/>
            <pc:sldMk cId="0" sldId="5537"/>
            <ac:spMk id="7" creationId="{0B0D29B4-466D-44AB-8DF4-2E26D5329D3E}"/>
          </ac:spMkLst>
        </pc:spChg>
        <pc:picChg chg="add mod modCrop">
          <ac:chgData name="Marcela Villamil" userId="600343b5-b8e1-45d9-a445-7c3b3338a668" providerId="ADAL" clId="{FEF88B1A-5E63-4731-80BB-647F7526F16B}" dt="2023-02-16T15:00:12.679" v="83" actId="1076"/>
          <ac:picMkLst>
            <pc:docMk/>
            <pc:sldMk cId="0" sldId="5537"/>
            <ac:picMk id="3" creationId="{41928CF0-0F97-450B-8F29-663DC48577C8}"/>
          </ac:picMkLst>
        </pc:picChg>
        <pc:picChg chg="del">
          <ac:chgData name="Marcela Villamil" userId="600343b5-b8e1-45d9-a445-7c3b3338a668" providerId="ADAL" clId="{FEF88B1A-5E63-4731-80BB-647F7526F16B}" dt="2023-02-16T14:59:38.058" v="78" actId="478"/>
          <ac:picMkLst>
            <pc:docMk/>
            <pc:sldMk cId="0" sldId="5537"/>
            <ac:picMk id="4" creationId="{31CEEECE-312F-4BE0-BAF9-E01AB354C0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5E25B38-2241-431B-BE31-3ABA6CD854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E7E7E4-18CC-4799-ACC4-797357BCA5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90D78E-712C-425F-A30C-1554380641E1}" type="datetimeFigureOut">
              <a:rPr lang="es-ES"/>
              <a:pPr>
                <a:defRPr/>
              </a:pPr>
              <a:t>09/11/2023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CBE04CC2-0695-4821-9E2B-2CC9BB8CA5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53189F6-7EFF-4DAB-8202-FC91A8AF6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AEDB4-7242-415A-816D-B8149E6029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3FF83B-6225-4F12-86FC-51CB5D3C5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AEA0D0-2AA1-4A37-9CE9-1F9522AB97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02D35677-C0F6-4E62-AE28-898A8FF8F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A7AC53B2-E9B5-4CB6-9868-03BE98E86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>
                <a:ea typeface="ＭＳ Ｐゴシック" panose="020B0600070205080204" pitchFamily="34" charset="-128"/>
              </a:rPr>
              <a:t>Cambiar Fecha</a:t>
            </a:r>
            <a:endParaRPr lang="es-ES_tradnl" altLang="es-CO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B061898-3BA0-4ED4-BDE1-5656F38C1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AE2F55-E2B9-48D1-B9CF-99099A05D804}" type="slidenum">
              <a:rPr lang="es-ES_tradnl" altLang="es-CO" smtClean="0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_tradnl" altLang="es-CO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0B086300-C90F-429D-B55B-45D329635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20E244C-BF30-4770-9F6B-19945BFA2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1392DD82-E9A3-4785-A46C-9FCEA4A6A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5F3AB3-D21E-416A-B863-501A1165F00C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40A35FA2-347A-42A9-9AE8-26CC5DCF4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2E5EB9-7A1E-4E8C-87AE-81911D271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8B56F156-A3C9-47FC-96DE-EEE1748F6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74E1A-18E2-4613-B6A9-D880D6B900AD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imagen de diapositiva 1">
            <a:extLst>
              <a:ext uri="{FF2B5EF4-FFF2-40B4-BE49-F238E27FC236}">
                <a16:creationId xmlns:a16="http://schemas.microsoft.com/office/drawing/2014/main" id="{EA7D7112-22B1-4ACE-BFD0-E4491D292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C1AE3BB-8C6D-40FF-8A55-D1ABAED6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59396" name="Marcador de número de diapositiva 3">
            <a:extLst>
              <a:ext uri="{FF2B5EF4-FFF2-40B4-BE49-F238E27FC236}">
                <a16:creationId xmlns:a16="http://schemas.microsoft.com/office/drawing/2014/main" id="{334F4D3C-EAE4-4F48-B83F-1F8BB7FC8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7DBC7C-F431-4D34-96A6-A87F1AC7ABD7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imagen de diapositiva 1">
            <a:extLst>
              <a:ext uri="{FF2B5EF4-FFF2-40B4-BE49-F238E27FC236}">
                <a16:creationId xmlns:a16="http://schemas.microsoft.com/office/drawing/2014/main" id="{59DF4B1B-F321-44FC-B68E-FD51A435E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0ED47E7-5075-4F9B-902E-3764C2005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63492" name="Marcador de número de diapositiva 3">
            <a:extLst>
              <a:ext uri="{FF2B5EF4-FFF2-40B4-BE49-F238E27FC236}">
                <a16:creationId xmlns:a16="http://schemas.microsoft.com/office/drawing/2014/main" id="{1FD97747-0002-4D37-B941-2B6831D80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FF3DC-290D-49C7-A9F0-83070370D3A4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imagen de diapositiva 1">
            <a:extLst>
              <a:ext uri="{FF2B5EF4-FFF2-40B4-BE49-F238E27FC236}">
                <a16:creationId xmlns:a16="http://schemas.microsoft.com/office/drawing/2014/main" id="{778D3FE6-6C9B-4615-8BC2-0F858D121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D2BD13-5F8E-4A78-8594-E65F9EE8B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38916" name="Marcador de número de diapositiva 3">
            <a:extLst>
              <a:ext uri="{FF2B5EF4-FFF2-40B4-BE49-F238E27FC236}">
                <a16:creationId xmlns:a16="http://schemas.microsoft.com/office/drawing/2014/main" id="{D6E45B1C-5195-405D-A91A-1425C43F1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8A782-A898-440A-8A94-4D6C0712BFC3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>
            <a:extLst>
              <a:ext uri="{FF2B5EF4-FFF2-40B4-BE49-F238E27FC236}">
                <a16:creationId xmlns:a16="http://schemas.microsoft.com/office/drawing/2014/main" id="{1B50D144-FE12-4D92-A236-971A100A5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2061D9-1B55-4570-9F1C-14D60B919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40964" name="Marcador de número de diapositiva 3">
            <a:extLst>
              <a:ext uri="{FF2B5EF4-FFF2-40B4-BE49-F238E27FC236}">
                <a16:creationId xmlns:a16="http://schemas.microsoft.com/office/drawing/2014/main" id="{C34D7340-EAF3-4871-89A4-860A17FB0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C822D6-F4CB-4299-9D48-7B1B93DAD0EE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>
            <a:extLst>
              <a:ext uri="{FF2B5EF4-FFF2-40B4-BE49-F238E27FC236}">
                <a16:creationId xmlns:a16="http://schemas.microsoft.com/office/drawing/2014/main" id="{CBC080A1-D8BF-4375-AEEF-475E85A08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F4A976-1091-4CFF-A1C3-D2BC26A67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43012" name="Marcador de número de diapositiva 3">
            <a:extLst>
              <a:ext uri="{FF2B5EF4-FFF2-40B4-BE49-F238E27FC236}">
                <a16:creationId xmlns:a16="http://schemas.microsoft.com/office/drawing/2014/main" id="{B68442A1-4E67-41A5-9A7B-CAAB29A9C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72FA15-75A4-4EA4-ACD1-7BC63B99F826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DEA39349-232F-460C-BCC2-2D2C1EDA5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0F512B5-0016-4216-9D5E-E8313010C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6E5D278C-9EA9-436A-A8A9-60716D9D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7047C4-6150-4643-AF65-6ACA970785AA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>
            <a:extLst>
              <a:ext uri="{FF2B5EF4-FFF2-40B4-BE49-F238E27FC236}">
                <a16:creationId xmlns:a16="http://schemas.microsoft.com/office/drawing/2014/main" id="{0C596188-F180-4FBF-86C2-7771A0AB7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A94CA-45C7-481C-94C2-8A0CFEAD1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47108" name="Marcador de número de diapositiva 3">
            <a:extLst>
              <a:ext uri="{FF2B5EF4-FFF2-40B4-BE49-F238E27FC236}">
                <a16:creationId xmlns:a16="http://schemas.microsoft.com/office/drawing/2014/main" id="{A537C68D-B043-45C3-A60B-64A5F2120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5BFBC9-893C-4CFE-8064-6AE8DAD21812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imagen de diapositiva 1">
            <a:extLst>
              <a:ext uri="{FF2B5EF4-FFF2-40B4-BE49-F238E27FC236}">
                <a16:creationId xmlns:a16="http://schemas.microsoft.com/office/drawing/2014/main" id="{7F5CD261-FF2F-402E-9DE2-B42AA3329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5EFB9C1-3469-4BF3-B757-6680DAA49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49156" name="Marcador de número de diapositiva 3">
            <a:extLst>
              <a:ext uri="{FF2B5EF4-FFF2-40B4-BE49-F238E27FC236}">
                <a16:creationId xmlns:a16="http://schemas.microsoft.com/office/drawing/2014/main" id="{BEF4A514-A1AA-4AFB-8062-F7049332FF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C46FF-731E-4CEC-BA68-5999B53A09B6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>
            <a:extLst>
              <a:ext uri="{FF2B5EF4-FFF2-40B4-BE49-F238E27FC236}">
                <a16:creationId xmlns:a16="http://schemas.microsoft.com/office/drawing/2014/main" id="{51B90E0F-5800-47DD-8203-BF2EFEB45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2F1AF6-616A-4D4A-9C0E-0EF6104EE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51204" name="Marcador de número de diapositiva 3">
            <a:extLst>
              <a:ext uri="{FF2B5EF4-FFF2-40B4-BE49-F238E27FC236}">
                <a16:creationId xmlns:a16="http://schemas.microsoft.com/office/drawing/2014/main" id="{290EE16E-CA1E-46F4-B5F4-048F8BE40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A51AA3-5943-4AB4-872D-2A1AFCA7847C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CO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>
            <a:extLst>
              <a:ext uri="{FF2B5EF4-FFF2-40B4-BE49-F238E27FC236}">
                <a16:creationId xmlns:a16="http://schemas.microsoft.com/office/drawing/2014/main" id="{54BCB2B5-8163-414B-B225-D6D84B07A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FE22408-078A-4784-8572-FA8523557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>
                <a:solidFill>
                  <a:srgbClr val="FF0000"/>
                </a:solidFill>
                <a:highlight>
                  <a:srgbClr val="FFFF00"/>
                </a:highlight>
              </a:rPr>
              <a:t>Con</a:t>
            </a:r>
          </a:p>
        </p:txBody>
      </p:sp>
      <p:sp>
        <p:nvSpPr>
          <p:cNvPr id="53252" name="Marcador de número de diapositiva 3">
            <a:extLst>
              <a:ext uri="{FF2B5EF4-FFF2-40B4-BE49-F238E27FC236}">
                <a16:creationId xmlns:a16="http://schemas.microsoft.com/office/drawing/2014/main" id="{F97E9539-5DC0-4F40-83BF-EDA74D52D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A440F5-F81F-4C82-9B44-162D8AD67A4E}" type="slidenum">
              <a:rPr lang="es-CO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CO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;p10">
            <a:extLst>
              <a:ext uri="{FF2B5EF4-FFF2-40B4-BE49-F238E27FC236}">
                <a16:creationId xmlns:a16="http://schemas.microsoft.com/office/drawing/2014/main" id="{0D106B45-73C6-40FC-9DC1-369B8795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190875"/>
            <a:ext cx="515938" cy="49213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B301FBD3-630F-4249-90D0-3BEFE675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988" y="5495925"/>
            <a:ext cx="101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310674" y="1610140"/>
            <a:ext cx="6811213" cy="1726500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  <a:latin typeface="Nunito Black" panose="00000A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310674" y="3669843"/>
            <a:ext cx="6811213" cy="335628"/>
          </a:xfrm>
          <a:prstGeom prst="rect">
            <a:avLst/>
          </a:prstGeom>
        </p:spPr>
        <p:txBody>
          <a:bodyPr>
            <a:noAutofit/>
          </a:bodyPr>
          <a:lstStyle>
            <a:lvl1pPr marL="50800" indent="0">
              <a:buNone/>
              <a:defRPr sz="2000" b="1">
                <a:solidFill>
                  <a:srgbClr val="AD1621"/>
                </a:solidFill>
                <a:latin typeface="Nunito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Nunito Black" panose="00000A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Nunito Black" panose="00000A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Nunito Black" panose="00000A00000000000000" pitchFamily="2" charset="0"/>
              </a:defRPr>
            </a:lvl4pPr>
            <a:lvl5pPr>
              <a:defRPr sz="1400">
                <a:solidFill>
                  <a:schemeClr val="bg1"/>
                </a:solidFill>
                <a:latin typeface="Nunito Black" panose="00000A00000000000000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925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Tabla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;p12">
            <a:extLst>
              <a:ext uri="{FF2B5EF4-FFF2-40B4-BE49-F238E27FC236}">
                <a16:creationId xmlns:a16="http://schemas.microsoft.com/office/drawing/2014/main" id="{47DB5BB4-B464-4110-8E0C-C1F07113106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353730" y="1276202"/>
            <a:ext cx="5461001" cy="506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  <a:endParaRPr lang="es-CO" noProof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4"/>
          </p:nvPr>
        </p:nvSpPr>
        <p:spPr>
          <a:xfrm>
            <a:off x="6377270" y="1276201"/>
            <a:ext cx="5461000" cy="503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3D4772E3-F779-4D7F-9222-401BAD57521A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C76BC54-90D1-4439-A252-0D2DBD134DB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93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Gráfi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;p12">
            <a:extLst>
              <a:ext uri="{FF2B5EF4-FFF2-40B4-BE49-F238E27FC236}">
                <a16:creationId xmlns:a16="http://schemas.microsoft.com/office/drawing/2014/main" id="{238F3613-1C17-4ADB-9DF9-793F7461010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336884" y="1280161"/>
            <a:ext cx="11517432" cy="5037689"/>
          </a:xfrm>
          <a:prstGeom prst="rect">
            <a:avLst/>
          </a:prstGeom>
        </p:spPr>
        <p:txBody>
          <a:bodyPr/>
          <a:lstStyle>
            <a:lvl1pPr>
              <a:defRPr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 gráfico</a:t>
            </a:r>
            <a:endParaRPr lang="es-CO" noProof="0"/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99393ABA-1AE2-4895-984B-22116DD9E40E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22BA6C-041D-43F8-95A2-5331145BF5A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50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Gráfica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;p12">
            <a:extLst>
              <a:ext uri="{FF2B5EF4-FFF2-40B4-BE49-F238E27FC236}">
                <a16:creationId xmlns:a16="http://schemas.microsoft.com/office/drawing/2014/main" id="{0AA19BC0-34F4-477E-BBBF-3836F10514D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Marcador de gráfico 3"/>
          <p:cNvSpPr>
            <a:spLocks noGrp="1"/>
          </p:cNvSpPr>
          <p:nvPr>
            <p:ph type="chart" sz="quarter" idx="16"/>
          </p:nvPr>
        </p:nvSpPr>
        <p:spPr>
          <a:xfrm>
            <a:off x="347563" y="1270535"/>
            <a:ext cx="5415280" cy="5036019"/>
          </a:xfrm>
          <a:prstGeom prst="rect">
            <a:avLst/>
          </a:prstGeom>
        </p:spPr>
        <p:txBody>
          <a:bodyPr/>
          <a:lstStyle>
            <a:lvl1pPr>
              <a:defRPr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 gráfico</a:t>
            </a:r>
            <a:endParaRPr lang="es-CO" noProof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4"/>
          </p:nvPr>
        </p:nvSpPr>
        <p:spPr>
          <a:xfrm>
            <a:off x="6377270" y="1276201"/>
            <a:ext cx="5461000" cy="503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AECD2892-663E-492B-898E-4A5825D3E190}"/>
              </a:ext>
            </a:extLst>
          </p:cNvPr>
          <p:cNvSpPr>
            <a:spLocks noGrp="1"/>
          </p:cNvSpPr>
          <p:nvPr>
            <p:ph type="sldNum" idx="17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5432CBD-4849-4590-B8C9-CB8E3A0726D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39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Texto - Gráfic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;p12">
            <a:extLst>
              <a:ext uri="{FF2B5EF4-FFF2-40B4-BE49-F238E27FC236}">
                <a16:creationId xmlns:a16="http://schemas.microsoft.com/office/drawing/2014/main" id="{56CDEB3F-B69C-4D90-BB8B-F8E34EBB71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Marcador de gráfico 3"/>
          <p:cNvSpPr>
            <a:spLocks noGrp="1"/>
          </p:cNvSpPr>
          <p:nvPr>
            <p:ph type="chart" sz="quarter" idx="16"/>
          </p:nvPr>
        </p:nvSpPr>
        <p:spPr>
          <a:xfrm>
            <a:off x="6377273" y="1260911"/>
            <a:ext cx="5477042" cy="5030354"/>
          </a:xfrm>
          <a:prstGeom prst="rect">
            <a:avLst/>
          </a:prstGeom>
        </p:spPr>
        <p:txBody>
          <a:bodyPr/>
          <a:lstStyle>
            <a:lvl1pPr>
              <a:defRPr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 gráfico</a:t>
            </a:r>
            <a:endParaRPr lang="es-CO" noProof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53729" y="1260910"/>
            <a:ext cx="5461000" cy="5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3AE8CA74-7422-4A87-A2CF-A4C4F3F067E6}"/>
              </a:ext>
            </a:extLst>
          </p:cNvPr>
          <p:cNvSpPr>
            <a:spLocks noGrp="1"/>
          </p:cNvSpPr>
          <p:nvPr>
            <p:ph type="sldNum" idx="17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0EC29EF-00E7-4C02-A631-80AFC15D812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95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Imag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;p12">
            <a:extLst>
              <a:ext uri="{FF2B5EF4-FFF2-40B4-BE49-F238E27FC236}">
                <a16:creationId xmlns:a16="http://schemas.microsoft.com/office/drawing/2014/main" id="{59C4F97A-1F7F-440A-B0A7-3E872199BE9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4"/>
          </p:nvPr>
        </p:nvSpPr>
        <p:spPr>
          <a:xfrm>
            <a:off x="346190" y="1280160"/>
            <a:ext cx="11508125" cy="5019217"/>
          </a:xfrm>
          <a:prstGeom prst="rect">
            <a:avLst/>
          </a:prstGeom>
        </p:spPr>
        <p:txBody>
          <a:bodyPr/>
          <a:lstStyle>
            <a:lvl1pPr>
              <a:defRPr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CO" noProof="0"/>
          </a:p>
        </p:txBody>
      </p:sp>
      <p:sp>
        <p:nvSpPr>
          <p:cNvPr id="17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8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4B72CACD-A25F-4953-9ADF-0D34BFFAE972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50B6715-06D2-490B-86FA-652067BF32C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47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Imagen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;p12">
            <a:extLst>
              <a:ext uri="{FF2B5EF4-FFF2-40B4-BE49-F238E27FC236}">
                <a16:creationId xmlns:a16="http://schemas.microsoft.com/office/drawing/2014/main" id="{C080E102-7917-4136-87BF-DF911C68A08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sz="quarter" idx="15"/>
          </p:nvPr>
        </p:nvSpPr>
        <p:spPr>
          <a:xfrm>
            <a:off x="345328" y="1276201"/>
            <a:ext cx="5469403" cy="50491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CO" noProof="0" dirty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4"/>
          </p:nvPr>
        </p:nvSpPr>
        <p:spPr>
          <a:xfrm>
            <a:off x="6377270" y="1276201"/>
            <a:ext cx="5461000" cy="503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9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15A0CFFE-247C-41B6-B206-48B7A169A167}"/>
              </a:ext>
            </a:extLst>
          </p:cNvPr>
          <p:cNvSpPr>
            <a:spLocks noGrp="1"/>
          </p:cNvSpPr>
          <p:nvPr>
            <p:ph type="sldNum" idx="16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16C5518-9F66-4744-8788-2DC38F32088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13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Texto - Imag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;p12">
            <a:extLst>
              <a:ext uri="{FF2B5EF4-FFF2-40B4-BE49-F238E27FC236}">
                <a16:creationId xmlns:a16="http://schemas.microsoft.com/office/drawing/2014/main" id="{DB21BF67-8F2B-4AB9-A862-B3D2706669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sz="quarter" idx="15"/>
          </p:nvPr>
        </p:nvSpPr>
        <p:spPr>
          <a:xfrm>
            <a:off x="6378036" y="1260482"/>
            <a:ext cx="5476280" cy="50303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CO" noProof="0" dirty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53729" y="1260910"/>
            <a:ext cx="5461000" cy="5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C54B58F4-40DA-4C24-ACD0-1906485A8C04}"/>
              </a:ext>
            </a:extLst>
          </p:cNvPr>
          <p:cNvSpPr>
            <a:spLocks noGrp="1"/>
          </p:cNvSpPr>
          <p:nvPr>
            <p:ph type="sldNum" idx="16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BB60C18-3078-4F5E-A869-7DE5C889BA8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43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Bl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12">
            <a:extLst>
              <a:ext uri="{FF2B5EF4-FFF2-40B4-BE49-F238E27FC236}">
                <a16:creationId xmlns:a16="http://schemas.microsoft.com/office/drawing/2014/main" id="{F79F647D-1926-4851-A3AE-04359E95AF4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1E881D-DA02-499F-BF9F-DB7663E82FE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46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;p12"/>
          <p:cNvSpPr txBox="1">
            <a:spLocks noGrp="1"/>
          </p:cNvSpPr>
          <p:nvPr>
            <p:ph type="body" idx="1"/>
          </p:nvPr>
        </p:nvSpPr>
        <p:spPr>
          <a:xfrm>
            <a:off x="345032" y="1282149"/>
            <a:ext cx="11506386" cy="500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número de diapositiva 12">
            <a:extLst>
              <a:ext uri="{FF2B5EF4-FFF2-40B4-BE49-F238E27FC236}">
                <a16:creationId xmlns:a16="http://schemas.microsoft.com/office/drawing/2014/main" id="{E743AEDC-ABDF-433C-8481-EBC86E11C3B3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AFDD004-3D35-4BCE-9AAE-B7A4B483D42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536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Texto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;p12"/>
          <p:cNvSpPr txBox="1">
            <a:spLocks noGrp="1"/>
          </p:cNvSpPr>
          <p:nvPr>
            <p:ph type="body" idx="1"/>
          </p:nvPr>
        </p:nvSpPr>
        <p:spPr>
          <a:xfrm>
            <a:off x="353729" y="1260910"/>
            <a:ext cx="5461000" cy="5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Google Shape;18;p12"/>
          <p:cNvSpPr txBox="1">
            <a:spLocks noGrp="1"/>
          </p:cNvSpPr>
          <p:nvPr>
            <p:ph type="body" idx="14"/>
          </p:nvPr>
        </p:nvSpPr>
        <p:spPr>
          <a:xfrm>
            <a:off x="6377270" y="1276201"/>
            <a:ext cx="5461000" cy="503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8551CC46-7B98-47E7-B524-C4638E7EFA7F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110663" y="6327775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6FFF9C-818C-4936-99D4-00B575EAAEC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26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10">
            <a:extLst>
              <a:ext uri="{FF2B5EF4-FFF2-40B4-BE49-F238E27FC236}">
                <a16:creationId xmlns:a16="http://schemas.microsoft.com/office/drawing/2014/main" id="{B4509B34-322E-4204-8489-AF761379A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8" y="3589338"/>
            <a:ext cx="515937" cy="49212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9189" y="2984089"/>
            <a:ext cx="6408872" cy="73522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3966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Tab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346510" y="1281480"/>
            <a:ext cx="11514220" cy="4984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  <a:endParaRPr lang="es-CO" noProof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número de diapositiva 12">
            <a:extLst>
              <a:ext uri="{FF2B5EF4-FFF2-40B4-BE49-F238E27FC236}">
                <a16:creationId xmlns:a16="http://schemas.microsoft.com/office/drawing/2014/main" id="{CF3E6A8E-84B3-4CFA-864F-0D77E57E47D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26676F4-3AE2-46E0-8613-292B06F7862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2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Texto - Tab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6377271" y="1284907"/>
            <a:ext cx="5461000" cy="50063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  <a:endParaRPr lang="es-CO" noProof="0" dirty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53729" y="1260910"/>
            <a:ext cx="5461000" cy="5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77DE300E-AF2D-4221-A42B-E92BCBD4CBC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B196C04-2962-412A-BA90-3277BCDB590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10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Tabla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79B65648-55EE-471E-A652-D30922ED9C47}"/>
              </a:ext>
            </a:extLst>
          </p:cNvPr>
          <p:cNvSpPr txBox="1">
            <a:spLocks/>
          </p:cNvSpPr>
          <p:nvPr/>
        </p:nvSpPr>
        <p:spPr>
          <a:xfrm>
            <a:off x="9110663" y="6318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>
            <a:defPPr>
              <a:defRPr lang="es-CO"/>
            </a:defPPr>
            <a:lvl1pPr marL="0" algn="r" defTabSz="914400" rtl="0" eaLnBrk="1" latinLnBrk="0" hangingPunct="1">
              <a:defRPr lang="es-CO" sz="1200" b="1" i="0" u="none" strike="noStrike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Nunito" panose="00000500000000000000" pitchFamily="2" charset="0"/>
                <a:ea typeface="Nunito" panose="00000500000000000000" pitchFamily="2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3B4958-8E8B-4C0F-A991-0DD086072FB4}" type="slidenum">
              <a:rPr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/>
          </a:p>
        </p:txBody>
      </p:sp>
      <p:sp>
        <p:nvSpPr>
          <p:cNvPr id="6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353730" y="1276202"/>
            <a:ext cx="5461001" cy="506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  <a:endParaRPr lang="es-CO" noProof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4"/>
          </p:nvPr>
        </p:nvSpPr>
        <p:spPr>
          <a:xfrm>
            <a:off x="6377270" y="1276201"/>
            <a:ext cx="5461000" cy="503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EAACEE2C-F407-4312-87EA-39DF7F3B13E8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110663" y="6356350"/>
            <a:ext cx="2743200" cy="365125"/>
          </a:xfrm>
        </p:spPr>
        <p:txBody>
          <a:bodyPr/>
          <a:lstStyle>
            <a:lvl1pPr>
              <a:defRPr lang="es-CO" sz="12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Nunito" panose="00000500000000000000" pitchFamily="2" charset="0"/>
                <a:ea typeface="Nunito" panose="00000500000000000000" pitchFamily="2" charset="0"/>
                <a:cs typeface="Calibri"/>
              </a:defRPr>
            </a:lvl1pPr>
          </a:lstStyle>
          <a:p>
            <a:pPr>
              <a:defRPr/>
            </a:pPr>
            <a:fld id="{723F64F4-7784-40BB-BC22-40AF9DFB6530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413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Gráfi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345976" y="1280162"/>
            <a:ext cx="11508340" cy="5037688"/>
          </a:xfrm>
          <a:prstGeom prst="rect">
            <a:avLst/>
          </a:prstGeom>
        </p:spPr>
        <p:txBody>
          <a:bodyPr/>
          <a:lstStyle>
            <a:lvl1pPr>
              <a:defRPr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 gráfico</a:t>
            </a:r>
            <a:endParaRPr lang="es-CO" noProof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número de diapositiva 12">
            <a:extLst>
              <a:ext uri="{FF2B5EF4-FFF2-40B4-BE49-F238E27FC236}">
                <a16:creationId xmlns:a16="http://schemas.microsoft.com/office/drawing/2014/main" id="{0DD7244D-C807-4DFE-A728-257ABED1569A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0ECDF07-048A-471A-95BF-C24B8F11D6C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6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Gráfica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gráfico 3"/>
          <p:cNvSpPr>
            <a:spLocks noGrp="1"/>
          </p:cNvSpPr>
          <p:nvPr>
            <p:ph type="chart" sz="quarter" idx="16"/>
          </p:nvPr>
        </p:nvSpPr>
        <p:spPr>
          <a:xfrm>
            <a:off x="347563" y="1270535"/>
            <a:ext cx="5415280" cy="5036019"/>
          </a:xfrm>
          <a:prstGeom prst="rect">
            <a:avLst/>
          </a:prstGeom>
        </p:spPr>
        <p:txBody>
          <a:bodyPr/>
          <a:lstStyle>
            <a:lvl1pPr>
              <a:defRPr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 gráfico</a:t>
            </a:r>
            <a:endParaRPr lang="es-CO" noProof="0"/>
          </a:p>
        </p:txBody>
      </p:sp>
      <p:sp>
        <p:nvSpPr>
          <p:cNvPr id="11" name="Google Shape;18;p12"/>
          <p:cNvSpPr txBox="1">
            <a:spLocks noGrp="1"/>
          </p:cNvSpPr>
          <p:nvPr>
            <p:ph type="body" idx="14"/>
          </p:nvPr>
        </p:nvSpPr>
        <p:spPr>
          <a:xfrm>
            <a:off x="6377270" y="1276201"/>
            <a:ext cx="5461000" cy="503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362373E6-420B-413F-92D3-3522E2BD7E81}"/>
              </a:ext>
            </a:extLst>
          </p:cNvPr>
          <p:cNvSpPr>
            <a:spLocks noGrp="1"/>
          </p:cNvSpPr>
          <p:nvPr>
            <p:ph type="sldNum" idx="17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2D5563-137F-4BBC-9FD4-A9C70BA8EB5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53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Texto - Gráfic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gráfico 3"/>
          <p:cNvSpPr>
            <a:spLocks noGrp="1"/>
          </p:cNvSpPr>
          <p:nvPr>
            <p:ph type="chart" sz="quarter" idx="16"/>
          </p:nvPr>
        </p:nvSpPr>
        <p:spPr>
          <a:xfrm>
            <a:off x="6377273" y="1260911"/>
            <a:ext cx="5477042" cy="5030354"/>
          </a:xfrm>
          <a:prstGeom prst="rect">
            <a:avLst/>
          </a:prstGeom>
        </p:spPr>
        <p:txBody>
          <a:bodyPr/>
          <a:lstStyle>
            <a:lvl1pPr>
              <a:defRPr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 gráfico</a:t>
            </a:r>
            <a:endParaRPr lang="es-CO" noProof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53729" y="1260910"/>
            <a:ext cx="5461000" cy="5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E4D438FA-561C-44CD-839F-74FC681B9EFA}"/>
              </a:ext>
            </a:extLst>
          </p:cNvPr>
          <p:cNvSpPr>
            <a:spLocks noGrp="1"/>
          </p:cNvSpPr>
          <p:nvPr>
            <p:ph type="sldNum" idx="17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483F5E-82BC-461F-80DE-1F0726ADE06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775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Imag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346023" y="1280159"/>
            <a:ext cx="11508293" cy="50376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CO" noProof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número de diapositiva 12">
            <a:extLst>
              <a:ext uri="{FF2B5EF4-FFF2-40B4-BE49-F238E27FC236}">
                <a16:creationId xmlns:a16="http://schemas.microsoft.com/office/drawing/2014/main" id="{38D7C453-1E8D-4C8C-90FB-213A42E6C0B9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7598F08-84B4-4725-BA04-F4A076E2801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501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Imagen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"/>
          <p:cNvSpPr>
            <a:spLocks noGrp="1"/>
          </p:cNvSpPr>
          <p:nvPr>
            <p:ph type="pic" sz="quarter" idx="15"/>
          </p:nvPr>
        </p:nvSpPr>
        <p:spPr>
          <a:xfrm>
            <a:off x="345328" y="1276201"/>
            <a:ext cx="5469403" cy="50491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CO" noProof="0" dirty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4"/>
          </p:nvPr>
        </p:nvSpPr>
        <p:spPr>
          <a:xfrm>
            <a:off x="6377270" y="1276201"/>
            <a:ext cx="5461000" cy="503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56CE8BD9-FB48-4BE9-8DD5-AE9ED72FC4D4}"/>
              </a:ext>
            </a:extLst>
          </p:cNvPr>
          <p:cNvSpPr>
            <a:spLocks noGrp="1"/>
          </p:cNvSpPr>
          <p:nvPr>
            <p:ph type="sldNum" idx="16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908EA3B-9DA7-45AE-BFC2-D6E0408F047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404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- Texto - Imag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"/>
          <p:cNvSpPr>
            <a:spLocks noGrp="1"/>
          </p:cNvSpPr>
          <p:nvPr>
            <p:ph type="pic" sz="quarter" idx="15"/>
          </p:nvPr>
        </p:nvSpPr>
        <p:spPr>
          <a:xfrm>
            <a:off x="6378036" y="1260482"/>
            <a:ext cx="5476280" cy="50303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CO" noProof="0" dirty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53729" y="1260910"/>
            <a:ext cx="5461000" cy="5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Título 3"/>
          <p:cNvSpPr>
            <a:spLocks noGrp="1"/>
          </p:cNvSpPr>
          <p:nvPr>
            <p:ph type="title"/>
          </p:nvPr>
        </p:nvSpPr>
        <p:spPr>
          <a:xfrm>
            <a:off x="133003" y="408740"/>
            <a:ext cx="10115177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1F2814E8-615E-4580-955D-C68A3310E930}"/>
              </a:ext>
            </a:extLst>
          </p:cNvPr>
          <p:cNvSpPr>
            <a:spLocks noGrp="1"/>
          </p:cNvSpPr>
          <p:nvPr>
            <p:ph type="sldNum" idx="16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AE326F7-6794-4F22-81C9-9A5E7F501D6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499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5C92D47-6224-4FEC-BD40-4B5CCE8CEC3C}"/>
              </a:ext>
            </a:extLst>
          </p:cNvPr>
          <p:cNvGrpSpPr>
            <a:grpSpLocks noChangeAspect="1"/>
          </p:cNvGrpSpPr>
          <p:nvPr/>
        </p:nvGrpSpPr>
        <p:grpSpPr>
          <a:xfrm>
            <a:off x="2877565" y="2079326"/>
            <a:ext cx="6480000" cy="2689495"/>
            <a:chOff x="1612897" y="1517364"/>
            <a:chExt cx="8558787" cy="3552286"/>
          </a:xfrm>
          <a:solidFill>
            <a:schemeClr val="bg1"/>
          </a:solidFill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35BB1451-A0B5-4288-8B2F-462C14C8B878}"/>
                </a:ext>
              </a:extLst>
            </p:cNvPr>
            <p:cNvSpPr/>
            <p:nvPr/>
          </p:nvSpPr>
          <p:spPr>
            <a:xfrm flipV="1">
              <a:off x="5273923" y="1520772"/>
              <a:ext cx="6637" cy="108"/>
            </a:xfrm>
            <a:custGeom>
              <a:avLst/>
              <a:gdLst>
                <a:gd name="connsiteX0" fmla="*/ 3206 w 6637"/>
                <a:gd name="connsiteY0" fmla="*/ 110 h 108"/>
                <a:gd name="connsiteX1" fmla="*/ 897 w 6637"/>
                <a:gd name="connsiteY1" fmla="*/ 50 h 108"/>
                <a:gd name="connsiteX2" fmla="*/ 7535 w 6637"/>
                <a:gd name="connsiteY2" fmla="*/ 1 h 108"/>
                <a:gd name="connsiteX3" fmla="*/ 3206 w 6637"/>
                <a:gd name="connsiteY3" fmla="*/ 110 h 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7" h="108">
                  <a:moveTo>
                    <a:pt x="3206" y="110"/>
                  </a:moveTo>
                  <a:cubicBezTo>
                    <a:pt x="2433" y="110"/>
                    <a:pt x="1670" y="55"/>
                    <a:pt x="897" y="50"/>
                  </a:cubicBezTo>
                  <a:cubicBezTo>
                    <a:pt x="3113" y="44"/>
                    <a:pt x="5324" y="17"/>
                    <a:pt x="7535" y="1"/>
                  </a:cubicBezTo>
                  <a:cubicBezTo>
                    <a:pt x="6086" y="23"/>
                    <a:pt x="4660" y="110"/>
                    <a:pt x="3206" y="110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69135CFD-1819-4813-A0F8-AB30D049002F}"/>
                </a:ext>
              </a:extLst>
            </p:cNvPr>
            <p:cNvSpPr/>
            <p:nvPr/>
          </p:nvSpPr>
          <p:spPr>
            <a:xfrm flipV="1">
              <a:off x="4053790" y="1520772"/>
              <a:ext cx="1473485" cy="2433814"/>
            </a:xfrm>
            <a:custGeom>
              <a:avLst/>
              <a:gdLst>
                <a:gd name="connsiteX0" fmla="*/ 1221000 w 1473485"/>
                <a:gd name="connsiteY0" fmla="*/ 2434173 h 2433814"/>
                <a:gd name="connsiteX1" fmla="*/ 1221000 w 1473485"/>
                <a:gd name="connsiteY1" fmla="*/ 2434277 h 2433814"/>
                <a:gd name="connsiteX2" fmla="*/ 1213404 w 1473485"/>
                <a:gd name="connsiteY2" fmla="*/ 2434337 h 2433814"/>
                <a:gd name="connsiteX3" fmla="*/ 95896 w 1473485"/>
                <a:gd name="connsiteY3" fmla="*/ 1795724 h 2433814"/>
                <a:gd name="connsiteX4" fmla="*/ 867 w 1473485"/>
                <a:gd name="connsiteY4" fmla="*/ 1248878 h 2433814"/>
                <a:gd name="connsiteX5" fmla="*/ 1183 w 1473485"/>
                <a:gd name="connsiteY5" fmla="*/ 271598 h 2433814"/>
                <a:gd name="connsiteX6" fmla="*/ 867 w 1473485"/>
                <a:gd name="connsiteY6" fmla="*/ 259167 h 2433814"/>
                <a:gd name="connsiteX7" fmla="*/ 1188 w 1473485"/>
                <a:gd name="connsiteY7" fmla="*/ 246414 h 2433814"/>
                <a:gd name="connsiteX8" fmla="*/ 1188 w 1473485"/>
                <a:gd name="connsiteY8" fmla="*/ 246224 h 2433814"/>
                <a:gd name="connsiteX9" fmla="*/ 1194 w 1473485"/>
                <a:gd name="connsiteY9" fmla="*/ 246224 h 2433814"/>
                <a:gd name="connsiteX10" fmla="*/ 259512 w 1473485"/>
                <a:gd name="connsiteY10" fmla="*/ 522 h 2433814"/>
                <a:gd name="connsiteX11" fmla="*/ 518156 w 1473485"/>
                <a:gd name="connsiteY11" fmla="*/ 259167 h 2433814"/>
                <a:gd name="connsiteX12" fmla="*/ 521924 w 1473485"/>
                <a:gd name="connsiteY12" fmla="*/ 1224544 h 2433814"/>
                <a:gd name="connsiteX13" fmla="*/ 1213404 w 1473485"/>
                <a:gd name="connsiteY13" fmla="*/ 1915980 h 2433814"/>
                <a:gd name="connsiteX14" fmla="*/ 1213415 w 1473485"/>
                <a:gd name="connsiteY14" fmla="*/ 1916416 h 2433814"/>
                <a:gd name="connsiteX15" fmla="*/ 1215364 w 1473485"/>
                <a:gd name="connsiteY15" fmla="*/ 1916367 h 2433814"/>
                <a:gd name="connsiteX16" fmla="*/ 1474352 w 1473485"/>
                <a:gd name="connsiteY16" fmla="*/ 2175349 h 2433814"/>
                <a:gd name="connsiteX17" fmla="*/ 1221000 w 1473485"/>
                <a:gd name="connsiteY17" fmla="*/ 2434173 h 2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3485" h="2433814">
                  <a:moveTo>
                    <a:pt x="1221000" y="2434173"/>
                  </a:moveTo>
                  <a:lnTo>
                    <a:pt x="1221000" y="2434277"/>
                  </a:lnTo>
                  <a:cubicBezTo>
                    <a:pt x="1218463" y="2434288"/>
                    <a:pt x="1215953" y="2434337"/>
                    <a:pt x="1213404" y="2434337"/>
                  </a:cubicBezTo>
                  <a:cubicBezTo>
                    <a:pt x="749325" y="2434337"/>
                    <a:pt x="317470" y="2165090"/>
                    <a:pt x="95896" y="1795724"/>
                  </a:cubicBezTo>
                  <a:cubicBezTo>
                    <a:pt x="95896" y="1795724"/>
                    <a:pt x="867" y="1642132"/>
                    <a:pt x="867" y="1248878"/>
                  </a:cubicBezTo>
                  <a:lnTo>
                    <a:pt x="1183" y="271598"/>
                  </a:lnTo>
                  <a:cubicBezTo>
                    <a:pt x="987" y="267471"/>
                    <a:pt x="867" y="263332"/>
                    <a:pt x="867" y="259167"/>
                  </a:cubicBezTo>
                  <a:cubicBezTo>
                    <a:pt x="867" y="254887"/>
                    <a:pt x="981" y="250640"/>
                    <a:pt x="1188" y="246414"/>
                  </a:cubicBezTo>
                  <a:lnTo>
                    <a:pt x="1188" y="246224"/>
                  </a:lnTo>
                  <a:lnTo>
                    <a:pt x="1194" y="246224"/>
                  </a:lnTo>
                  <a:cubicBezTo>
                    <a:pt x="7940" y="109393"/>
                    <a:pt x="121009" y="522"/>
                    <a:pt x="259512" y="522"/>
                  </a:cubicBezTo>
                  <a:cubicBezTo>
                    <a:pt x="402360" y="522"/>
                    <a:pt x="518156" y="116319"/>
                    <a:pt x="518156" y="259167"/>
                  </a:cubicBezTo>
                  <a:cubicBezTo>
                    <a:pt x="518156" y="259167"/>
                    <a:pt x="521924" y="1190435"/>
                    <a:pt x="521924" y="1224544"/>
                  </a:cubicBezTo>
                  <a:cubicBezTo>
                    <a:pt x="521924" y="1572865"/>
                    <a:pt x="865045" y="1915980"/>
                    <a:pt x="1213404" y="1915980"/>
                  </a:cubicBezTo>
                  <a:lnTo>
                    <a:pt x="1213415" y="1916416"/>
                  </a:lnTo>
                  <a:cubicBezTo>
                    <a:pt x="1214069" y="1916410"/>
                    <a:pt x="1214711" y="1916367"/>
                    <a:pt x="1215364" y="1916367"/>
                  </a:cubicBezTo>
                  <a:cubicBezTo>
                    <a:pt x="1358398" y="1916367"/>
                    <a:pt x="1474352" y="2032316"/>
                    <a:pt x="1474352" y="2175349"/>
                  </a:cubicBezTo>
                  <a:cubicBezTo>
                    <a:pt x="1474352" y="2316493"/>
                    <a:pt x="1361425" y="2431162"/>
                    <a:pt x="1221000" y="2434173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7818ABE2-260C-472B-9D68-F4B82E93CB74}"/>
                </a:ext>
              </a:extLst>
            </p:cNvPr>
            <p:cNvSpPr/>
            <p:nvPr/>
          </p:nvSpPr>
          <p:spPr>
            <a:xfrm flipV="1">
              <a:off x="1612897" y="1520772"/>
              <a:ext cx="2212446" cy="2443131"/>
            </a:xfrm>
            <a:custGeom>
              <a:avLst/>
              <a:gdLst>
                <a:gd name="connsiteX0" fmla="*/ 1269435 w 2212446"/>
                <a:gd name="connsiteY0" fmla="*/ 1925209 h 2443131"/>
                <a:gd name="connsiteX1" fmla="*/ 1683005 w 2212446"/>
                <a:gd name="connsiteY1" fmla="*/ 1772799 h 2443131"/>
                <a:gd name="connsiteX2" fmla="*/ 1893439 w 2212446"/>
                <a:gd name="connsiteY2" fmla="*/ 1652951 h 2443131"/>
                <a:gd name="connsiteX3" fmla="*/ 2212748 w 2212446"/>
                <a:gd name="connsiteY3" fmla="*/ 1932102 h 2443131"/>
                <a:gd name="connsiteX4" fmla="*/ 2212644 w 2212446"/>
                <a:gd name="connsiteY4" fmla="*/ 1936350 h 2443131"/>
                <a:gd name="connsiteX5" fmla="*/ 2056581 w 2212446"/>
                <a:gd name="connsiteY5" fmla="*/ 2178860 h 2443131"/>
                <a:gd name="connsiteX6" fmla="*/ 1269435 w 2212446"/>
                <a:gd name="connsiteY6" fmla="*/ 2443560 h 2443131"/>
                <a:gd name="connsiteX7" fmla="*/ 1241654 w 2212446"/>
                <a:gd name="connsiteY7" fmla="*/ 2443201 h 2443131"/>
                <a:gd name="connsiteX8" fmla="*/ 151921 w 2212446"/>
                <a:gd name="connsiteY8" fmla="*/ 1804947 h 2443131"/>
                <a:gd name="connsiteX9" fmla="*/ 134851 w 2212446"/>
                <a:gd name="connsiteY9" fmla="*/ 1779774 h 2443131"/>
                <a:gd name="connsiteX10" fmla="*/ 301 w 2212446"/>
                <a:gd name="connsiteY10" fmla="*/ 1221940 h 2443131"/>
                <a:gd name="connsiteX11" fmla="*/ 408382 w 2212446"/>
                <a:gd name="connsiteY11" fmla="*/ 310759 h 2443131"/>
                <a:gd name="connsiteX12" fmla="*/ 1221812 w 2212446"/>
                <a:gd name="connsiteY12" fmla="*/ 429 h 2443131"/>
                <a:gd name="connsiteX13" fmla="*/ 1327807 w 2212446"/>
                <a:gd name="connsiteY13" fmla="*/ 5057 h 2443131"/>
                <a:gd name="connsiteX14" fmla="*/ 2076597 w 2212446"/>
                <a:gd name="connsiteY14" fmla="*/ 288685 h 2443131"/>
                <a:gd name="connsiteX15" fmla="*/ 2211120 w 2212446"/>
                <a:gd name="connsiteY15" fmla="*/ 505445 h 2443131"/>
                <a:gd name="connsiteX16" fmla="*/ 2212748 w 2212446"/>
                <a:gd name="connsiteY16" fmla="*/ 528179 h 2443131"/>
                <a:gd name="connsiteX17" fmla="*/ 1933515 w 2212446"/>
                <a:gd name="connsiteY17" fmla="*/ 807324 h 2443131"/>
                <a:gd name="connsiteX18" fmla="*/ 1688576 w 2212446"/>
                <a:gd name="connsiteY18" fmla="*/ 680213 h 2443131"/>
                <a:gd name="connsiteX19" fmla="*/ 1269435 w 2212446"/>
                <a:gd name="connsiteY19" fmla="*/ 542331 h 2443131"/>
                <a:gd name="connsiteX20" fmla="*/ 577955 w 2212446"/>
                <a:gd name="connsiteY20" fmla="*/ 1233767 h 2443131"/>
                <a:gd name="connsiteX21" fmla="*/ 1269435 w 2212446"/>
                <a:gd name="connsiteY21" fmla="*/ 1925209 h 244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12446" h="2443131">
                  <a:moveTo>
                    <a:pt x="1269435" y="1925209"/>
                  </a:moveTo>
                  <a:cubicBezTo>
                    <a:pt x="1429027" y="1925209"/>
                    <a:pt x="1566909" y="1874449"/>
                    <a:pt x="1683005" y="1772799"/>
                  </a:cubicBezTo>
                  <a:cubicBezTo>
                    <a:pt x="1755600" y="1714732"/>
                    <a:pt x="1820887" y="1652951"/>
                    <a:pt x="1893439" y="1652951"/>
                  </a:cubicBezTo>
                  <a:cubicBezTo>
                    <a:pt x="2067640" y="1652951"/>
                    <a:pt x="2212748" y="1757983"/>
                    <a:pt x="2212748" y="1932102"/>
                  </a:cubicBezTo>
                  <a:cubicBezTo>
                    <a:pt x="2212748" y="1933518"/>
                    <a:pt x="2212677" y="1934934"/>
                    <a:pt x="2212644" y="1936350"/>
                  </a:cubicBezTo>
                  <a:cubicBezTo>
                    <a:pt x="2210444" y="2022056"/>
                    <a:pt x="2142244" y="2107485"/>
                    <a:pt x="2056581" y="2178860"/>
                  </a:cubicBezTo>
                  <a:cubicBezTo>
                    <a:pt x="1838884" y="2367540"/>
                    <a:pt x="1581399" y="2443560"/>
                    <a:pt x="1269435" y="2443560"/>
                  </a:cubicBezTo>
                  <a:cubicBezTo>
                    <a:pt x="1260162" y="2443560"/>
                    <a:pt x="1250900" y="2443413"/>
                    <a:pt x="1241654" y="2443201"/>
                  </a:cubicBezTo>
                  <a:cubicBezTo>
                    <a:pt x="788176" y="2432719"/>
                    <a:pt x="369074" y="2166936"/>
                    <a:pt x="151921" y="1804947"/>
                  </a:cubicBezTo>
                  <a:lnTo>
                    <a:pt x="134851" y="1779774"/>
                  </a:lnTo>
                  <a:cubicBezTo>
                    <a:pt x="48861" y="1612554"/>
                    <a:pt x="301" y="1422921"/>
                    <a:pt x="301" y="1221940"/>
                  </a:cubicBezTo>
                  <a:cubicBezTo>
                    <a:pt x="301" y="859756"/>
                    <a:pt x="157987" y="534446"/>
                    <a:pt x="408382" y="310759"/>
                  </a:cubicBezTo>
                  <a:cubicBezTo>
                    <a:pt x="624391" y="117794"/>
                    <a:pt x="909374" y="429"/>
                    <a:pt x="1221812" y="429"/>
                  </a:cubicBezTo>
                  <a:cubicBezTo>
                    <a:pt x="1257532" y="429"/>
                    <a:pt x="1292871" y="2052"/>
                    <a:pt x="1327807" y="5057"/>
                  </a:cubicBezTo>
                  <a:cubicBezTo>
                    <a:pt x="1616024" y="16356"/>
                    <a:pt x="1872611" y="111853"/>
                    <a:pt x="2076597" y="288685"/>
                  </a:cubicBezTo>
                  <a:cubicBezTo>
                    <a:pt x="2148941" y="354408"/>
                    <a:pt x="2201792" y="432045"/>
                    <a:pt x="2211120" y="505445"/>
                  </a:cubicBezTo>
                  <a:cubicBezTo>
                    <a:pt x="2212094" y="513068"/>
                    <a:pt x="2212748" y="520664"/>
                    <a:pt x="2212748" y="528179"/>
                  </a:cubicBezTo>
                  <a:cubicBezTo>
                    <a:pt x="2212748" y="702293"/>
                    <a:pt x="2107673" y="807324"/>
                    <a:pt x="1933515" y="807324"/>
                  </a:cubicBezTo>
                  <a:cubicBezTo>
                    <a:pt x="1860958" y="807324"/>
                    <a:pt x="1761127" y="738236"/>
                    <a:pt x="1688576" y="680213"/>
                  </a:cubicBezTo>
                  <a:cubicBezTo>
                    <a:pt x="1572441" y="593134"/>
                    <a:pt x="1429027" y="542331"/>
                    <a:pt x="1269435" y="542331"/>
                  </a:cubicBezTo>
                  <a:cubicBezTo>
                    <a:pt x="921071" y="542331"/>
                    <a:pt x="577955" y="885490"/>
                    <a:pt x="577955" y="1233767"/>
                  </a:cubicBezTo>
                  <a:cubicBezTo>
                    <a:pt x="577955" y="1582088"/>
                    <a:pt x="921071" y="1925209"/>
                    <a:pt x="1269435" y="1925209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75BB024D-8F0F-49B7-AF29-81148F8564A2}"/>
                </a:ext>
              </a:extLst>
            </p:cNvPr>
            <p:cNvSpPr/>
            <p:nvPr/>
          </p:nvSpPr>
          <p:spPr>
            <a:xfrm flipV="1">
              <a:off x="5512154" y="1517364"/>
              <a:ext cx="4659530" cy="2443054"/>
            </a:xfrm>
            <a:custGeom>
              <a:avLst/>
              <a:gdLst>
                <a:gd name="connsiteX0" fmla="*/ 4382200 w 4659530"/>
                <a:gd name="connsiteY0" fmla="*/ 807042 h 2443054"/>
                <a:gd name="connsiteX1" fmla="*/ 4137261 w 4659530"/>
                <a:gd name="connsiteY1" fmla="*/ 679930 h 2443054"/>
                <a:gd name="connsiteX2" fmla="*/ 3718120 w 4659530"/>
                <a:gd name="connsiteY2" fmla="*/ 542043 h 2443054"/>
                <a:gd name="connsiteX3" fmla="*/ 3026640 w 4659530"/>
                <a:gd name="connsiteY3" fmla="*/ 1233485 h 2443054"/>
                <a:gd name="connsiteX4" fmla="*/ 3718120 w 4659530"/>
                <a:gd name="connsiteY4" fmla="*/ 1924921 h 2443054"/>
                <a:gd name="connsiteX5" fmla="*/ 4131690 w 4659530"/>
                <a:gd name="connsiteY5" fmla="*/ 1772517 h 2443054"/>
                <a:gd name="connsiteX6" fmla="*/ 4342124 w 4659530"/>
                <a:gd name="connsiteY6" fmla="*/ 1652664 h 2443054"/>
                <a:gd name="connsiteX7" fmla="*/ 4661433 w 4659530"/>
                <a:gd name="connsiteY7" fmla="*/ 1931815 h 2443054"/>
                <a:gd name="connsiteX8" fmla="*/ 4505271 w 4659530"/>
                <a:gd name="connsiteY8" fmla="*/ 2178573 h 2443054"/>
                <a:gd name="connsiteX9" fmla="*/ 3718120 w 4659530"/>
                <a:gd name="connsiteY9" fmla="*/ 2443278 h 2443054"/>
                <a:gd name="connsiteX10" fmla="*/ 2600612 w 4659530"/>
                <a:gd name="connsiteY10" fmla="*/ 1804665 h 2443054"/>
                <a:gd name="connsiteX11" fmla="*/ 2417295 w 4659530"/>
                <a:gd name="connsiteY11" fmla="*/ 1456447 h 2443054"/>
                <a:gd name="connsiteX12" fmla="*/ 2275204 w 4659530"/>
                <a:gd name="connsiteY12" fmla="*/ 1221750 h 2443054"/>
                <a:gd name="connsiteX13" fmla="*/ 1275926 w 4659530"/>
                <a:gd name="connsiteY13" fmla="*/ 538634 h 2443054"/>
                <a:gd name="connsiteX14" fmla="*/ 584446 w 4659530"/>
                <a:gd name="connsiteY14" fmla="*/ 1230071 h 2443054"/>
                <a:gd name="connsiteX15" fmla="*/ 1275926 w 4659530"/>
                <a:gd name="connsiteY15" fmla="*/ 1921512 h 2443054"/>
                <a:gd name="connsiteX16" fmla="*/ 1689491 w 4659530"/>
                <a:gd name="connsiteY16" fmla="*/ 1769103 h 2443054"/>
                <a:gd name="connsiteX17" fmla="*/ 1899929 w 4659530"/>
                <a:gd name="connsiteY17" fmla="*/ 1649255 h 2443054"/>
                <a:gd name="connsiteX18" fmla="*/ 2219064 w 4659530"/>
                <a:gd name="connsiteY18" fmla="*/ 1921866 h 2443054"/>
                <a:gd name="connsiteX19" fmla="*/ 2219239 w 4659530"/>
                <a:gd name="connsiteY19" fmla="*/ 1928406 h 2443054"/>
                <a:gd name="connsiteX20" fmla="*/ 2063071 w 4659530"/>
                <a:gd name="connsiteY20" fmla="*/ 2175164 h 2443054"/>
                <a:gd name="connsiteX21" fmla="*/ 1275926 w 4659530"/>
                <a:gd name="connsiteY21" fmla="*/ 2439869 h 2443054"/>
                <a:gd name="connsiteX22" fmla="*/ 1273916 w 4659530"/>
                <a:gd name="connsiteY22" fmla="*/ 2439848 h 2443054"/>
                <a:gd name="connsiteX23" fmla="*/ 158412 w 4659530"/>
                <a:gd name="connsiteY23" fmla="*/ 1801251 h 2443054"/>
                <a:gd name="connsiteX24" fmla="*/ 117851 w 4659530"/>
                <a:gd name="connsiteY24" fmla="*/ 1741441 h 2443054"/>
                <a:gd name="connsiteX25" fmla="*/ 1902 w 4659530"/>
                <a:gd name="connsiteY25" fmla="*/ 1222066 h 2443054"/>
                <a:gd name="connsiteX26" fmla="*/ 110941 w 4659530"/>
                <a:gd name="connsiteY26" fmla="*/ 717491 h 2443054"/>
                <a:gd name="connsiteX27" fmla="*/ 186770 w 4659530"/>
                <a:gd name="connsiteY27" fmla="*/ 576522 h 2443054"/>
                <a:gd name="connsiteX28" fmla="*/ 457225 w 4659530"/>
                <a:gd name="connsiteY28" fmla="*/ 271985 h 2443054"/>
                <a:gd name="connsiteX29" fmla="*/ 1165629 w 4659530"/>
                <a:gd name="connsiteY29" fmla="*/ 4367 h 2443054"/>
                <a:gd name="connsiteX30" fmla="*/ 1275926 w 4659530"/>
                <a:gd name="connsiteY30" fmla="*/ 223 h 2443054"/>
                <a:gd name="connsiteX31" fmla="*/ 1758328 w 4659530"/>
                <a:gd name="connsiteY31" fmla="*/ 88140 h 2443054"/>
                <a:gd name="connsiteX32" fmla="*/ 2554469 w 4659530"/>
                <a:gd name="connsiteY32" fmla="*/ 722849 h 2443054"/>
                <a:gd name="connsiteX33" fmla="*/ 3718120 w 4659530"/>
                <a:gd name="connsiteY33" fmla="*/ 3637 h 2443054"/>
                <a:gd name="connsiteX34" fmla="*/ 4525282 w 4659530"/>
                <a:gd name="connsiteY34" fmla="*/ 288397 h 2443054"/>
                <a:gd name="connsiteX35" fmla="*/ 4661433 w 4659530"/>
                <a:gd name="connsiteY35" fmla="*/ 527891 h 2443054"/>
                <a:gd name="connsiteX36" fmla="*/ 4382200 w 4659530"/>
                <a:gd name="connsiteY36" fmla="*/ 807042 h 244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659530" h="2443054">
                  <a:moveTo>
                    <a:pt x="4382200" y="807042"/>
                  </a:moveTo>
                  <a:cubicBezTo>
                    <a:pt x="4309649" y="807042"/>
                    <a:pt x="4209817" y="737954"/>
                    <a:pt x="4137261" y="679930"/>
                  </a:cubicBezTo>
                  <a:cubicBezTo>
                    <a:pt x="4021126" y="592852"/>
                    <a:pt x="3877717" y="542043"/>
                    <a:pt x="3718120" y="542043"/>
                  </a:cubicBezTo>
                  <a:cubicBezTo>
                    <a:pt x="3369761" y="542043"/>
                    <a:pt x="3026640" y="885207"/>
                    <a:pt x="3026640" y="1233485"/>
                  </a:cubicBezTo>
                  <a:cubicBezTo>
                    <a:pt x="3026640" y="1581806"/>
                    <a:pt x="3369761" y="1924921"/>
                    <a:pt x="3718120" y="1924921"/>
                  </a:cubicBezTo>
                  <a:cubicBezTo>
                    <a:pt x="3877717" y="1924921"/>
                    <a:pt x="4015600" y="1874161"/>
                    <a:pt x="4131690" y="1772517"/>
                  </a:cubicBezTo>
                  <a:cubicBezTo>
                    <a:pt x="4204285" y="1714450"/>
                    <a:pt x="4269572" y="1652664"/>
                    <a:pt x="4342124" y="1652664"/>
                  </a:cubicBezTo>
                  <a:cubicBezTo>
                    <a:pt x="4516325" y="1652664"/>
                    <a:pt x="4661433" y="1757695"/>
                    <a:pt x="4661433" y="1931815"/>
                  </a:cubicBezTo>
                  <a:cubicBezTo>
                    <a:pt x="4661433" y="2018937"/>
                    <a:pt x="4592350" y="2106022"/>
                    <a:pt x="4505271" y="2178573"/>
                  </a:cubicBezTo>
                  <a:cubicBezTo>
                    <a:pt x="4287569" y="2367258"/>
                    <a:pt x="4030084" y="2443278"/>
                    <a:pt x="3718120" y="2443278"/>
                  </a:cubicBezTo>
                  <a:cubicBezTo>
                    <a:pt x="3254041" y="2443278"/>
                    <a:pt x="2822186" y="2174031"/>
                    <a:pt x="2600612" y="1804665"/>
                  </a:cubicBezTo>
                  <a:cubicBezTo>
                    <a:pt x="2600612" y="1804665"/>
                    <a:pt x="2508730" y="1622225"/>
                    <a:pt x="2417295" y="1456447"/>
                  </a:cubicBezTo>
                  <a:cubicBezTo>
                    <a:pt x="2363524" y="1358947"/>
                    <a:pt x="2309889" y="1267207"/>
                    <a:pt x="2275204" y="1221750"/>
                  </a:cubicBezTo>
                  <a:cubicBezTo>
                    <a:pt x="1993129" y="852139"/>
                    <a:pt x="1821595" y="538634"/>
                    <a:pt x="1275926" y="538634"/>
                  </a:cubicBezTo>
                  <a:cubicBezTo>
                    <a:pt x="927567" y="538634"/>
                    <a:pt x="584446" y="881799"/>
                    <a:pt x="584446" y="1230071"/>
                  </a:cubicBezTo>
                  <a:cubicBezTo>
                    <a:pt x="584446" y="1578397"/>
                    <a:pt x="927567" y="1921512"/>
                    <a:pt x="1275926" y="1921512"/>
                  </a:cubicBezTo>
                  <a:cubicBezTo>
                    <a:pt x="1435518" y="1921512"/>
                    <a:pt x="1573400" y="1870753"/>
                    <a:pt x="1689491" y="1769103"/>
                  </a:cubicBezTo>
                  <a:cubicBezTo>
                    <a:pt x="1762085" y="1711036"/>
                    <a:pt x="1827378" y="1649255"/>
                    <a:pt x="1899929" y="1649255"/>
                  </a:cubicBezTo>
                  <a:cubicBezTo>
                    <a:pt x="2071920" y="1649255"/>
                    <a:pt x="2215454" y="1751689"/>
                    <a:pt x="2219064" y="1921866"/>
                  </a:cubicBezTo>
                  <a:cubicBezTo>
                    <a:pt x="2219113" y="1924050"/>
                    <a:pt x="2219239" y="1926201"/>
                    <a:pt x="2219239" y="1928406"/>
                  </a:cubicBezTo>
                  <a:cubicBezTo>
                    <a:pt x="2219239" y="2015528"/>
                    <a:pt x="2150150" y="2102607"/>
                    <a:pt x="2063071" y="2175164"/>
                  </a:cubicBezTo>
                  <a:cubicBezTo>
                    <a:pt x="1845369" y="2363850"/>
                    <a:pt x="1587884" y="2439869"/>
                    <a:pt x="1275926" y="2439869"/>
                  </a:cubicBezTo>
                  <a:cubicBezTo>
                    <a:pt x="1275256" y="2439869"/>
                    <a:pt x="1274586" y="2439853"/>
                    <a:pt x="1273916" y="2439848"/>
                  </a:cubicBezTo>
                  <a:cubicBezTo>
                    <a:pt x="810594" y="2439074"/>
                    <a:pt x="379670" y="2170089"/>
                    <a:pt x="158412" y="1801251"/>
                  </a:cubicBezTo>
                  <a:lnTo>
                    <a:pt x="117851" y="1741441"/>
                  </a:lnTo>
                  <a:cubicBezTo>
                    <a:pt x="43530" y="1583869"/>
                    <a:pt x="1902" y="1407839"/>
                    <a:pt x="1902" y="1222066"/>
                  </a:cubicBezTo>
                  <a:cubicBezTo>
                    <a:pt x="1902" y="1042093"/>
                    <a:pt x="40933" y="871251"/>
                    <a:pt x="110941" y="717491"/>
                  </a:cubicBezTo>
                  <a:cubicBezTo>
                    <a:pt x="133168" y="668686"/>
                    <a:pt x="158553" y="621629"/>
                    <a:pt x="186770" y="576522"/>
                  </a:cubicBezTo>
                  <a:cubicBezTo>
                    <a:pt x="258984" y="458541"/>
                    <a:pt x="350549" y="356276"/>
                    <a:pt x="457225" y="271985"/>
                  </a:cubicBezTo>
                  <a:cubicBezTo>
                    <a:pt x="652810" y="114571"/>
                    <a:pt x="897972" y="16313"/>
                    <a:pt x="1165629" y="4367"/>
                  </a:cubicBezTo>
                  <a:cubicBezTo>
                    <a:pt x="1201970" y="1650"/>
                    <a:pt x="1238746" y="223"/>
                    <a:pt x="1275926" y="223"/>
                  </a:cubicBezTo>
                  <a:cubicBezTo>
                    <a:pt x="1448739" y="223"/>
                    <a:pt x="1610966" y="29763"/>
                    <a:pt x="1758328" y="88140"/>
                  </a:cubicBezTo>
                  <a:cubicBezTo>
                    <a:pt x="2168305" y="234414"/>
                    <a:pt x="2423089" y="530684"/>
                    <a:pt x="2554469" y="722849"/>
                  </a:cubicBezTo>
                  <a:cubicBezTo>
                    <a:pt x="2750299" y="274942"/>
                    <a:pt x="3196137" y="3637"/>
                    <a:pt x="3718120" y="3637"/>
                  </a:cubicBezTo>
                  <a:cubicBezTo>
                    <a:pt x="4030084" y="3637"/>
                    <a:pt x="4307629" y="99711"/>
                    <a:pt x="4525282" y="288397"/>
                  </a:cubicBezTo>
                  <a:cubicBezTo>
                    <a:pt x="4605141" y="360953"/>
                    <a:pt x="4661433" y="448032"/>
                    <a:pt x="4661433" y="527891"/>
                  </a:cubicBezTo>
                  <a:cubicBezTo>
                    <a:pt x="4661433" y="702011"/>
                    <a:pt x="4556358" y="807042"/>
                    <a:pt x="4382200" y="80704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42A65EA-4DA9-48F5-8E1A-1CD995CB9242}"/>
                </a:ext>
              </a:extLst>
            </p:cNvPr>
            <p:cNvSpPr/>
            <p:nvPr/>
          </p:nvSpPr>
          <p:spPr>
            <a:xfrm flipV="1">
              <a:off x="1621528" y="4602691"/>
              <a:ext cx="261649" cy="354909"/>
            </a:xfrm>
            <a:custGeom>
              <a:avLst/>
              <a:gdLst>
                <a:gd name="connsiteX0" fmla="*/ 131802 w 261649"/>
                <a:gd name="connsiteY0" fmla="*/ 355741 h 354909"/>
                <a:gd name="connsiteX1" fmla="*/ 259719 w 261649"/>
                <a:gd name="connsiteY1" fmla="*/ 273503 h 354909"/>
                <a:gd name="connsiteX2" fmla="*/ 253953 w 261649"/>
                <a:gd name="connsiteY2" fmla="*/ 261001 h 354909"/>
                <a:gd name="connsiteX3" fmla="*/ 239044 w 261649"/>
                <a:gd name="connsiteY3" fmla="*/ 255714 h 354909"/>
                <a:gd name="connsiteX4" fmla="*/ 226536 w 261649"/>
                <a:gd name="connsiteY4" fmla="*/ 261480 h 354909"/>
                <a:gd name="connsiteX5" fmla="*/ 131802 w 261649"/>
                <a:gd name="connsiteY5" fmla="*/ 323522 h 354909"/>
                <a:gd name="connsiteX6" fmla="*/ 35139 w 261649"/>
                <a:gd name="connsiteY6" fmla="*/ 235512 h 354909"/>
                <a:gd name="connsiteX7" fmla="*/ 35139 w 261649"/>
                <a:gd name="connsiteY7" fmla="*/ 121055 h 354909"/>
                <a:gd name="connsiteX8" fmla="*/ 131802 w 261649"/>
                <a:gd name="connsiteY8" fmla="*/ 33051 h 354909"/>
                <a:gd name="connsiteX9" fmla="*/ 227500 w 261649"/>
                <a:gd name="connsiteY9" fmla="*/ 96530 h 354909"/>
                <a:gd name="connsiteX10" fmla="*/ 240002 w 261649"/>
                <a:gd name="connsiteY10" fmla="*/ 102781 h 354909"/>
                <a:gd name="connsiteX11" fmla="*/ 254911 w 261649"/>
                <a:gd name="connsiteY11" fmla="*/ 97015 h 354909"/>
                <a:gd name="connsiteX12" fmla="*/ 260683 w 261649"/>
                <a:gd name="connsiteY12" fmla="*/ 84992 h 354909"/>
                <a:gd name="connsiteX13" fmla="*/ 131802 w 261649"/>
                <a:gd name="connsiteY13" fmla="*/ 832 h 354909"/>
                <a:gd name="connsiteX14" fmla="*/ 34 w 261649"/>
                <a:gd name="connsiteY14" fmla="*/ 121540 h 354909"/>
                <a:gd name="connsiteX15" fmla="*/ 34 w 261649"/>
                <a:gd name="connsiteY15" fmla="*/ 235033 h 354909"/>
                <a:gd name="connsiteX16" fmla="*/ 131802 w 261649"/>
                <a:gd name="connsiteY16" fmla="*/ 355741 h 3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1649" h="354909">
                  <a:moveTo>
                    <a:pt x="131802" y="355741"/>
                  </a:moveTo>
                  <a:cubicBezTo>
                    <a:pt x="205382" y="355741"/>
                    <a:pt x="242888" y="326887"/>
                    <a:pt x="259719" y="273503"/>
                  </a:cubicBezTo>
                  <a:cubicBezTo>
                    <a:pt x="262131" y="266294"/>
                    <a:pt x="260683" y="263408"/>
                    <a:pt x="253953" y="261001"/>
                  </a:cubicBezTo>
                  <a:lnTo>
                    <a:pt x="239044" y="255714"/>
                  </a:lnTo>
                  <a:cubicBezTo>
                    <a:pt x="232308" y="253786"/>
                    <a:pt x="229428" y="254750"/>
                    <a:pt x="226536" y="261480"/>
                  </a:cubicBezTo>
                  <a:cubicBezTo>
                    <a:pt x="213555" y="303321"/>
                    <a:pt x="187103" y="323522"/>
                    <a:pt x="131802" y="323522"/>
                  </a:cubicBezTo>
                  <a:cubicBezTo>
                    <a:pt x="68322" y="323522"/>
                    <a:pt x="35139" y="290819"/>
                    <a:pt x="35139" y="235512"/>
                  </a:cubicBezTo>
                  <a:lnTo>
                    <a:pt x="35139" y="121055"/>
                  </a:lnTo>
                  <a:cubicBezTo>
                    <a:pt x="35139" y="66239"/>
                    <a:pt x="68807" y="33051"/>
                    <a:pt x="131802" y="33051"/>
                  </a:cubicBezTo>
                  <a:cubicBezTo>
                    <a:pt x="188551" y="33051"/>
                    <a:pt x="214513" y="54695"/>
                    <a:pt x="227500" y="96530"/>
                  </a:cubicBezTo>
                  <a:cubicBezTo>
                    <a:pt x="230386" y="103266"/>
                    <a:pt x="233272" y="104709"/>
                    <a:pt x="240002" y="102781"/>
                  </a:cubicBezTo>
                  <a:lnTo>
                    <a:pt x="254911" y="97015"/>
                  </a:lnTo>
                  <a:cubicBezTo>
                    <a:pt x="261167" y="94608"/>
                    <a:pt x="263084" y="91722"/>
                    <a:pt x="260683" y="84992"/>
                  </a:cubicBezTo>
                  <a:cubicBezTo>
                    <a:pt x="243852" y="31128"/>
                    <a:pt x="206819" y="832"/>
                    <a:pt x="131802" y="832"/>
                  </a:cubicBezTo>
                  <a:cubicBezTo>
                    <a:pt x="47162" y="832"/>
                    <a:pt x="34" y="46516"/>
                    <a:pt x="34" y="121540"/>
                  </a:cubicBezTo>
                  <a:lnTo>
                    <a:pt x="34" y="235033"/>
                  </a:lnTo>
                  <a:cubicBezTo>
                    <a:pt x="34" y="310051"/>
                    <a:pt x="45719" y="355741"/>
                    <a:pt x="131802" y="355741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3B7A747F-0642-45B2-8F76-84D1A2D9FED5}"/>
                </a:ext>
              </a:extLst>
            </p:cNvPr>
            <p:cNvSpPr/>
            <p:nvPr/>
          </p:nvSpPr>
          <p:spPr>
            <a:xfrm flipV="1">
              <a:off x="1917733" y="4601838"/>
              <a:ext cx="201018" cy="355756"/>
            </a:xfrm>
            <a:custGeom>
              <a:avLst/>
              <a:gdLst>
                <a:gd name="connsiteX0" fmla="*/ 147742 w 201018"/>
                <a:gd name="connsiteY0" fmla="*/ 352849 h 355756"/>
                <a:gd name="connsiteX1" fmla="*/ 154957 w 201018"/>
                <a:gd name="connsiteY1" fmla="*/ 344191 h 355756"/>
                <a:gd name="connsiteX2" fmla="*/ 153514 w 201018"/>
                <a:gd name="connsiteY2" fmla="*/ 334096 h 355756"/>
                <a:gd name="connsiteX3" fmla="*/ 68875 w 201018"/>
                <a:gd name="connsiteY3" fmla="*/ 289369 h 355756"/>
                <a:gd name="connsiteX4" fmla="*/ 57331 w 201018"/>
                <a:gd name="connsiteY4" fmla="*/ 290333 h 355756"/>
                <a:gd name="connsiteX5" fmla="*/ 53008 w 201018"/>
                <a:gd name="connsiteY5" fmla="*/ 295621 h 355756"/>
                <a:gd name="connsiteX6" fmla="*/ 53481 w 201018"/>
                <a:gd name="connsiteY6" fmla="*/ 305242 h 355756"/>
                <a:gd name="connsiteX7" fmla="*/ 131391 w 201018"/>
                <a:gd name="connsiteY7" fmla="*/ 353813 h 355756"/>
                <a:gd name="connsiteX8" fmla="*/ 147742 w 201018"/>
                <a:gd name="connsiteY8" fmla="*/ 352849 h 355756"/>
                <a:gd name="connsiteX9" fmla="*/ 102537 w 201018"/>
                <a:gd name="connsiteY9" fmla="*/ 122977 h 355756"/>
                <a:gd name="connsiteX10" fmla="*/ 33285 w 201018"/>
                <a:gd name="connsiteY10" fmla="*/ 75849 h 355756"/>
                <a:gd name="connsiteX11" fmla="*/ 101573 w 201018"/>
                <a:gd name="connsiteY11" fmla="*/ 27757 h 355756"/>
                <a:gd name="connsiteX12" fmla="*/ 159765 w 201018"/>
                <a:gd name="connsiteY12" fmla="*/ 35451 h 355756"/>
                <a:gd name="connsiteX13" fmla="*/ 168902 w 201018"/>
                <a:gd name="connsiteY13" fmla="*/ 49396 h 355756"/>
                <a:gd name="connsiteX14" fmla="*/ 168902 w 201018"/>
                <a:gd name="connsiteY14" fmla="*/ 118648 h 355756"/>
                <a:gd name="connsiteX15" fmla="*/ 102537 w 201018"/>
                <a:gd name="connsiteY15" fmla="*/ 122977 h 355756"/>
                <a:gd name="connsiteX16" fmla="*/ 104943 w 201018"/>
                <a:gd name="connsiteY16" fmla="*/ 261959 h 355756"/>
                <a:gd name="connsiteX17" fmla="*/ 201127 w 201018"/>
                <a:gd name="connsiteY17" fmla="*/ 166739 h 355756"/>
                <a:gd name="connsiteX18" fmla="*/ 201127 w 201018"/>
                <a:gd name="connsiteY18" fmla="*/ 40744 h 355756"/>
                <a:gd name="connsiteX19" fmla="*/ 183811 w 201018"/>
                <a:gd name="connsiteY19" fmla="*/ 13327 h 355756"/>
                <a:gd name="connsiteX20" fmla="*/ 103980 w 201018"/>
                <a:gd name="connsiteY20" fmla="*/ 831 h 355756"/>
                <a:gd name="connsiteX21" fmla="*/ 108 w 201018"/>
                <a:gd name="connsiteY21" fmla="*/ 75370 h 355756"/>
                <a:gd name="connsiteX22" fmla="*/ 105902 w 201018"/>
                <a:gd name="connsiteY22" fmla="*/ 149908 h 355756"/>
                <a:gd name="connsiteX23" fmla="*/ 168902 w 201018"/>
                <a:gd name="connsiteY23" fmla="*/ 145100 h 355756"/>
                <a:gd name="connsiteX24" fmla="*/ 168902 w 201018"/>
                <a:gd name="connsiteY24" fmla="*/ 167218 h 355756"/>
                <a:gd name="connsiteX25" fmla="*/ 103980 w 201018"/>
                <a:gd name="connsiteY25" fmla="*/ 233105 h 355756"/>
                <a:gd name="connsiteX26" fmla="*/ 36656 w 201018"/>
                <a:gd name="connsiteY26" fmla="*/ 198000 h 355756"/>
                <a:gd name="connsiteX27" fmla="*/ 24633 w 201018"/>
                <a:gd name="connsiteY27" fmla="*/ 194150 h 355756"/>
                <a:gd name="connsiteX28" fmla="*/ 13089 w 201018"/>
                <a:gd name="connsiteY28" fmla="*/ 198958 h 355756"/>
                <a:gd name="connsiteX29" fmla="*/ 8281 w 201018"/>
                <a:gd name="connsiteY29" fmla="*/ 211466 h 355756"/>
                <a:gd name="connsiteX30" fmla="*/ 104943 w 201018"/>
                <a:gd name="connsiteY30" fmla="*/ 261959 h 3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018" h="355756">
                  <a:moveTo>
                    <a:pt x="147742" y="352849"/>
                  </a:moveTo>
                  <a:lnTo>
                    <a:pt x="154957" y="344191"/>
                  </a:lnTo>
                  <a:cubicBezTo>
                    <a:pt x="159286" y="338904"/>
                    <a:pt x="159765" y="336497"/>
                    <a:pt x="153514" y="334096"/>
                  </a:cubicBezTo>
                  <a:lnTo>
                    <a:pt x="68875" y="289369"/>
                  </a:lnTo>
                  <a:cubicBezTo>
                    <a:pt x="63103" y="287447"/>
                    <a:pt x="60222" y="286963"/>
                    <a:pt x="57331" y="290333"/>
                  </a:cubicBezTo>
                  <a:lnTo>
                    <a:pt x="53008" y="295621"/>
                  </a:lnTo>
                  <a:cubicBezTo>
                    <a:pt x="49163" y="300434"/>
                    <a:pt x="49163" y="302835"/>
                    <a:pt x="53481" y="305242"/>
                  </a:cubicBezTo>
                  <a:lnTo>
                    <a:pt x="131391" y="353813"/>
                  </a:lnTo>
                  <a:cubicBezTo>
                    <a:pt x="137647" y="356699"/>
                    <a:pt x="142934" y="358621"/>
                    <a:pt x="147742" y="352849"/>
                  </a:cubicBezTo>
                  <a:moveTo>
                    <a:pt x="102537" y="122977"/>
                  </a:moveTo>
                  <a:cubicBezTo>
                    <a:pt x="50601" y="122977"/>
                    <a:pt x="33285" y="108552"/>
                    <a:pt x="33285" y="75849"/>
                  </a:cubicBezTo>
                  <a:cubicBezTo>
                    <a:pt x="33285" y="45552"/>
                    <a:pt x="45308" y="27757"/>
                    <a:pt x="101573" y="27757"/>
                  </a:cubicBezTo>
                  <a:cubicBezTo>
                    <a:pt x="128510" y="27757"/>
                    <a:pt x="146299" y="30643"/>
                    <a:pt x="159765" y="35451"/>
                  </a:cubicBezTo>
                  <a:cubicBezTo>
                    <a:pt x="166980" y="38337"/>
                    <a:pt x="168902" y="40265"/>
                    <a:pt x="168902" y="49396"/>
                  </a:cubicBezTo>
                  <a:lnTo>
                    <a:pt x="168902" y="118648"/>
                  </a:lnTo>
                  <a:cubicBezTo>
                    <a:pt x="159286" y="119611"/>
                    <a:pt x="130427" y="122977"/>
                    <a:pt x="102537" y="122977"/>
                  </a:cubicBezTo>
                  <a:moveTo>
                    <a:pt x="104943" y="261959"/>
                  </a:moveTo>
                  <a:cubicBezTo>
                    <a:pt x="181410" y="261959"/>
                    <a:pt x="201127" y="218675"/>
                    <a:pt x="201127" y="166739"/>
                  </a:cubicBezTo>
                  <a:lnTo>
                    <a:pt x="201127" y="40744"/>
                  </a:lnTo>
                  <a:cubicBezTo>
                    <a:pt x="201127" y="23913"/>
                    <a:pt x="197277" y="19105"/>
                    <a:pt x="183811" y="13327"/>
                  </a:cubicBezTo>
                  <a:cubicBezTo>
                    <a:pt x="166016" y="5633"/>
                    <a:pt x="140533" y="831"/>
                    <a:pt x="103980" y="831"/>
                  </a:cubicBezTo>
                  <a:cubicBezTo>
                    <a:pt x="20304" y="831"/>
                    <a:pt x="108" y="27278"/>
                    <a:pt x="108" y="75370"/>
                  </a:cubicBezTo>
                  <a:cubicBezTo>
                    <a:pt x="108" y="130671"/>
                    <a:pt x="30399" y="149908"/>
                    <a:pt x="105902" y="149908"/>
                  </a:cubicBezTo>
                  <a:cubicBezTo>
                    <a:pt x="134276" y="149908"/>
                    <a:pt x="160250" y="146059"/>
                    <a:pt x="168902" y="145100"/>
                  </a:cubicBezTo>
                  <a:lnTo>
                    <a:pt x="168902" y="167218"/>
                  </a:lnTo>
                  <a:cubicBezTo>
                    <a:pt x="168902" y="204730"/>
                    <a:pt x="156400" y="233105"/>
                    <a:pt x="103980" y="233105"/>
                  </a:cubicBezTo>
                  <a:cubicBezTo>
                    <a:pt x="70318" y="233105"/>
                    <a:pt x="49163" y="220123"/>
                    <a:pt x="36656" y="198000"/>
                  </a:cubicBezTo>
                  <a:cubicBezTo>
                    <a:pt x="32811" y="192707"/>
                    <a:pt x="30884" y="191264"/>
                    <a:pt x="24633" y="194150"/>
                  </a:cubicBezTo>
                  <a:lnTo>
                    <a:pt x="13089" y="198958"/>
                  </a:lnTo>
                  <a:cubicBezTo>
                    <a:pt x="6838" y="201365"/>
                    <a:pt x="4916" y="204730"/>
                    <a:pt x="8281" y="211466"/>
                  </a:cubicBezTo>
                  <a:cubicBezTo>
                    <a:pt x="25112" y="243205"/>
                    <a:pt x="56373" y="261959"/>
                    <a:pt x="104943" y="261959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74BE588E-11B2-49CF-8013-04CD650C09D1}"/>
                </a:ext>
              </a:extLst>
            </p:cNvPr>
            <p:cNvSpPr/>
            <p:nvPr/>
          </p:nvSpPr>
          <p:spPr>
            <a:xfrm flipV="1">
              <a:off x="2176922" y="4696467"/>
              <a:ext cx="332301" cy="254397"/>
            </a:xfrm>
            <a:custGeom>
              <a:avLst/>
              <a:gdLst>
                <a:gd name="connsiteX0" fmla="*/ 244490 w 332301"/>
                <a:gd name="connsiteY0" fmla="*/ 255231 h 254397"/>
                <a:gd name="connsiteX1" fmla="*/ 332494 w 332301"/>
                <a:gd name="connsiteY1" fmla="*/ 163861 h 254397"/>
                <a:gd name="connsiteX2" fmla="*/ 332494 w 332301"/>
                <a:gd name="connsiteY2" fmla="*/ 9491 h 254397"/>
                <a:gd name="connsiteX3" fmla="*/ 323837 w 332301"/>
                <a:gd name="connsiteY3" fmla="*/ 833 h 254397"/>
                <a:gd name="connsiteX4" fmla="*/ 308933 w 332301"/>
                <a:gd name="connsiteY4" fmla="*/ 833 h 254397"/>
                <a:gd name="connsiteX5" fmla="*/ 300275 w 332301"/>
                <a:gd name="connsiteY5" fmla="*/ 9491 h 254397"/>
                <a:gd name="connsiteX6" fmla="*/ 300275 w 332301"/>
                <a:gd name="connsiteY6" fmla="*/ 162418 h 254397"/>
                <a:gd name="connsiteX7" fmla="*/ 240640 w 332301"/>
                <a:gd name="connsiteY7" fmla="*/ 225413 h 254397"/>
                <a:gd name="connsiteX8" fmla="*/ 175238 w 332301"/>
                <a:gd name="connsiteY8" fmla="*/ 209061 h 254397"/>
                <a:gd name="connsiteX9" fmla="*/ 184375 w 332301"/>
                <a:gd name="connsiteY9" fmla="*/ 163861 h 254397"/>
                <a:gd name="connsiteX10" fmla="*/ 184375 w 332301"/>
                <a:gd name="connsiteY10" fmla="*/ 9491 h 254397"/>
                <a:gd name="connsiteX11" fmla="*/ 175718 w 332301"/>
                <a:gd name="connsiteY11" fmla="*/ 833 h 254397"/>
                <a:gd name="connsiteX12" fmla="*/ 160814 w 332301"/>
                <a:gd name="connsiteY12" fmla="*/ 833 h 254397"/>
                <a:gd name="connsiteX13" fmla="*/ 152156 w 332301"/>
                <a:gd name="connsiteY13" fmla="*/ 9491 h 254397"/>
                <a:gd name="connsiteX14" fmla="*/ 152156 w 332301"/>
                <a:gd name="connsiteY14" fmla="*/ 162418 h 254397"/>
                <a:gd name="connsiteX15" fmla="*/ 91078 w 332301"/>
                <a:gd name="connsiteY15" fmla="*/ 225413 h 254397"/>
                <a:gd name="connsiteX16" fmla="*/ 40585 w 332301"/>
                <a:gd name="connsiteY16" fmla="*/ 215797 h 254397"/>
                <a:gd name="connsiteX17" fmla="*/ 32891 w 332301"/>
                <a:gd name="connsiteY17" fmla="*/ 202815 h 254397"/>
                <a:gd name="connsiteX18" fmla="*/ 32891 w 332301"/>
                <a:gd name="connsiteY18" fmla="*/ 9491 h 254397"/>
                <a:gd name="connsiteX19" fmla="*/ 24239 w 332301"/>
                <a:gd name="connsiteY19" fmla="*/ 833 h 254397"/>
                <a:gd name="connsiteX20" fmla="*/ 8851 w 332301"/>
                <a:gd name="connsiteY20" fmla="*/ 833 h 254397"/>
                <a:gd name="connsiteX21" fmla="*/ 193 w 332301"/>
                <a:gd name="connsiteY21" fmla="*/ 9491 h 254397"/>
                <a:gd name="connsiteX22" fmla="*/ 193 w 332301"/>
                <a:gd name="connsiteY22" fmla="*/ 212432 h 254397"/>
                <a:gd name="connsiteX23" fmla="*/ 18462 w 332301"/>
                <a:gd name="connsiteY23" fmla="*/ 239843 h 254397"/>
                <a:gd name="connsiteX24" fmla="*/ 95407 w 332301"/>
                <a:gd name="connsiteY24" fmla="*/ 255231 h 254397"/>
                <a:gd name="connsiteX25" fmla="*/ 157449 w 332301"/>
                <a:gd name="connsiteY25" fmla="*/ 234550 h 254397"/>
                <a:gd name="connsiteX26" fmla="*/ 244490 w 332301"/>
                <a:gd name="connsiteY26" fmla="*/ 255231 h 2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2301" h="254397">
                  <a:moveTo>
                    <a:pt x="244490" y="255231"/>
                  </a:moveTo>
                  <a:cubicBezTo>
                    <a:pt x="305568" y="255231"/>
                    <a:pt x="332494" y="223012"/>
                    <a:pt x="332494" y="163861"/>
                  </a:cubicBezTo>
                  <a:lnTo>
                    <a:pt x="332494" y="9491"/>
                  </a:lnTo>
                  <a:cubicBezTo>
                    <a:pt x="332494" y="2755"/>
                    <a:pt x="330572" y="833"/>
                    <a:pt x="323837" y="833"/>
                  </a:cubicBezTo>
                  <a:lnTo>
                    <a:pt x="308933" y="833"/>
                  </a:lnTo>
                  <a:cubicBezTo>
                    <a:pt x="302198" y="833"/>
                    <a:pt x="300275" y="2755"/>
                    <a:pt x="300275" y="9491"/>
                  </a:cubicBezTo>
                  <a:lnTo>
                    <a:pt x="300275" y="162418"/>
                  </a:lnTo>
                  <a:cubicBezTo>
                    <a:pt x="300275" y="205217"/>
                    <a:pt x="281038" y="225413"/>
                    <a:pt x="240640" y="225413"/>
                  </a:cubicBezTo>
                  <a:cubicBezTo>
                    <a:pt x="207942" y="225413"/>
                    <a:pt x="184375" y="213875"/>
                    <a:pt x="175238" y="209061"/>
                  </a:cubicBezTo>
                  <a:cubicBezTo>
                    <a:pt x="181495" y="197038"/>
                    <a:pt x="184375" y="182135"/>
                    <a:pt x="184375" y="163861"/>
                  </a:cubicBezTo>
                  <a:lnTo>
                    <a:pt x="184375" y="9491"/>
                  </a:lnTo>
                  <a:cubicBezTo>
                    <a:pt x="184375" y="2755"/>
                    <a:pt x="182453" y="833"/>
                    <a:pt x="175718" y="833"/>
                  </a:cubicBezTo>
                  <a:lnTo>
                    <a:pt x="160814" y="833"/>
                  </a:lnTo>
                  <a:cubicBezTo>
                    <a:pt x="154079" y="833"/>
                    <a:pt x="152156" y="2755"/>
                    <a:pt x="152156" y="9491"/>
                  </a:cubicBezTo>
                  <a:lnTo>
                    <a:pt x="152156" y="162418"/>
                  </a:lnTo>
                  <a:cubicBezTo>
                    <a:pt x="152156" y="205217"/>
                    <a:pt x="131960" y="225413"/>
                    <a:pt x="91078" y="225413"/>
                  </a:cubicBezTo>
                  <a:cubicBezTo>
                    <a:pt x="69445" y="225413"/>
                    <a:pt x="55015" y="222048"/>
                    <a:pt x="40585" y="215797"/>
                  </a:cubicBezTo>
                  <a:cubicBezTo>
                    <a:pt x="33376" y="212432"/>
                    <a:pt x="32891" y="208103"/>
                    <a:pt x="32891" y="202815"/>
                  </a:cubicBezTo>
                  <a:lnTo>
                    <a:pt x="32891" y="9491"/>
                  </a:lnTo>
                  <a:cubicBezTo>
                    <a:pt x="32891" y="2755"/>
                    <a:pt x="30485" y="833"/>
                    <a:pt x="24239" y="833"/>
                  </a:cubicBezTo>
                  <a:lnTo>
                    <a:pt x="8851" y="833"/>
                  </a:lnTo>
                  <a:cubicBezTo>
                    <a:pt x="2594" y="833"/>
                    <a:pt x="193" y="2755"/>
                    <a:pt x="193" y="9491"/>
                  </a:cubicBezTo>
                  <a:lnTo>
                    <a:pt x="193" y="212432"/>
                  </a:lnTo>
                  <a:cubicBezTo>
                    <a:pt x="193" y="227335"/>
                    <a:pt x="4037" y="233591"/>
                    <a:pt x="18462" y="239843"/>
                  </a:cubicBezTo>
                  <a:cubicBezTo>
                    <a:pt x="35777" y="247537"/>
                    <a:pt x="59344" y="255231"/>
                    <a:pt x="95407" y="255231"/>
                  </a:cubicBezTo>
                  <a:cubicBezTo>
                    <a:pt x="122818" y="255231"/>
                    <a:pt x="143499" y="248016"/>
                    <a:pt x="157449" y="234550"/>
                  </a:cubicBezTo>
                  <a:cubicBezTo>
                    <a:pt x="168024" y="239358"/>
                    <a:pt x="197847" y="255231"/>
                    <a:pt x="244490" y="255231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D9735CA-165B-4036-9E7C-BBB9E681B8E8}"/>
                </a:ext>
              </a:extLst>
            </p:cNvPr>
            <p:cNvSpPr/>
            <p:nvPr/>
          </p:nvSpPr>
          <p:spPr>
            <a:xfrm flipV="1">
              <a:off x="2556798" y="4696467"/>
              <a:ext cx="201013" cy="261133"/>
            </a:xfrm>
            <a:custGeom>
              <a:avLst/>
              <a:gdLst>
                <a:gd name="connsiteX0" fmla="*/ 102690 w 201013"/>
                <a:gd name="connsiteY0" fmla="*/ 122960 h 261133"/>
                <a:gd name="connsiteX1" fmla="*/ 33439 w 201013"/>
                <a:gd name="connsiteY1" fmla="*/ 75832 h 261133"/>
                <a:gd name="connsiteX2" fmla="*/ 101727 w 201013"/>
                <a:gd name="connsiteY2" fmla="*/ 27741 h 261133"/>
                <a:gd name="connsiteX3" fmla="*/ 159919 w 201013"/>
                <a:gd name="connsiteY3" fmla="*/ 35435 h 261133"/>
                <a:gd name="connsiteX4" fmla="*/ 169056 w 201013"/>
                <a:gd name="connsiteY4" fmla="*/ 49380 h 261133"/>
                <a:gd name="connsiteX5" fmla="*/ 169056 w 201013"/>
                <a:gd name="connsiteY5" fmla="*/ 118631 h 261133"/>
                <a:gd name="connsiteX6" fmla="*/ 102690 w 201013"/>
                <a:gd name="connsiteY6" fmla="*/ 122960 h 261133"/>
                <a:gd name="connsiteX7" fmla="*/ 105092 w 201013"/>
                <a:gd name="connsiteY7" fmla="*/ 261942 h 261133"/>
                <a:gd name="connsiteX8" fmla="*/ 201269 w 201013"/>
                <a:gd name="connsiteY8" fmla="*/ 166723 h 261133"/>
                <a:gd name="connsiteX9" fmla="*/ 201269 w 201013"/>
                <a:gd name="connsiteY9" fmla="*/ 40722 h 261133"/>
                <a:gd name="connsiteX10" fmla="*/ 183965 w 201013"/>
                <a:gd name="connsiteY10" fmla="*/ 13311 h 261133"/>
                <a:gd name="connsiteX11" fmla="*/ 104133 w 201013"/>
                <a:gd name="connsiteY11" fmla="*/ 809 h 261133"/>
                <a:gd name="connsiteX12" fmla="*/ 256 w 201013"/>
                <a:gd name="connsiteY12" fmla="*/ 75348 h 261133"/>
                <a:gd name="connsiteX13" fmla="*/ 106055 w 201013"/>
                <a:gd name="connsiteY13" fmla="*/ 149892 h 261133"/>
                <a:gd name="connsiteX14" fmla="*/ 169056 w 201013"/>
                <a:gd name="connsiteY14" fmla="*/ 145078 h 261133"/>
                <a:gd name="connsiteX15" fmla="*/ 169056 w 201013"/>
                <a:gd name="connsiteY15" fmla="*/ 167202 h 261133"/>
                <a:gd name="connsiteX16" fmla="*/ 104133 w 201013"/>
                <a:gd name="connsiteY16" fmla="*/ 233088 h 261133"/>
                <a:gd name="connsiteX17" fmla="*/ 36804 w 201013"/>
                <a:gd name="connsiteY17" fmla="*/ 197978 h 261133"/>
                <a:gd name="connsiteX18" fmla="*/ 24781 w 201013"/>
                <a:gd name="connsiteY18" fmla="*/ 194134 h 261133"/>
                <a:gd name="connsiteX19" fmla="*/ 13237 w 201013"/>
                <a:gd name="connsiteY19" fmla="*/ 198942 h 261133"/>
                <a:gd name="connsiteX20" fmla="*/ 8429 w 201013"/>
                <a:gd name="connsiteY20" fmla="*/ 211444 h 261133"/>
                <a:gd name="connsiteX21" fmla="*/ 105092 w 201013"/>
                <a:gd name="connsiteY21" fmla="*/ 26194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013" h="261133">
                  <a:moveTo>
                    <a:pt x="102690" y="122960"/>
                  </a:moveTo>
                  <a:cubicBezTo>
                    <a:pt x="50749" y="122960"/>
                    <a:pt x="33439" y="108536"/>
                    <a:pt x="33439" y="75832"/>
                  </a:cubicBezTo>
                  <a:cubicBezTo>
                    <a:pt x="33439" y="45535"/>
                    <a:pt x="45462" y="27741"/>
                    <a:pt x="101727" y="27741"/>
                  </a:cubicBezTo>
                  <a:cubicBezTo>
                    <a:pt x="128658" y="27741"/>
                    <a:pt x="146448" y="30627"/>
                    <a:pt x="159919" y="35435"/>
                  </a:cubicBezTo>
                  <a:cubicBezTo>
                    <a:pt x="167128" y="38321"/>
                    <a:pt x="169056" y="40248"/>
                    <a:pt x="169056" y="49380"/>
                  </a:cubicBezTo>
                  <a:lnTo>
                    <a:pt x="169056" y="118631"/>
                  </a:lnTo>
                  <a:cubicBezTo>
                    <a:pt x="159434" y="119595"/>
                    <a:pt x="130580" y="122960"/>
                    <a:pt x="102690" y="122960"/>
                  </a:cubicBezTo>
                  <a:moveTo>
                    <a:pt x="105092" y="261942"/>
                  </a:moveTo>
                  <a:cubicBezTo>
                    <a:pt x="181552" y="261942"/>
                    <a:pt x="201269" y="218659"/>
                    <a:pt x="201269" y="166723"/>
                  </a:cubicBezTo>
                  <a:lnTo>
                    <a:pt x="201269" y="40722"/>
                  </a:lnTo>
                  <a:cubicBezTo>
                    <a:pt x="201269" y="23896"/>
                    <a:pt x="197425" y="19083"/>
                    <a:pt x="183965" y="13311"/>
                  </a:cubicBezTo>
                  <a:cubicBezTo>
                    <a:pt x="166164" y="5617"/>
                    <a:pt x="140681" y="809"/>
                    <a:pt x="104133" y="809"/>
                  </a:cubicBezTo>
                  <a:cubicBezTo>
                    <a:pt x="20452" y="809"/>
                    <a:pt x="256" y="27261"/>
                    <a:pt x="256" y="75348"/>
                  </a:cubicBezTo>
                  <a:cubicBezTo>
                    <a:pt x="256" y="130654"/>
                    <a:pt x="30553" y="149892"/>
                    <a:pt x="106055" y="149892"/>
                  </a:cubicBezTo>
                  <a:cubicBezTo>
                    <a:pt x="134425" y="149892"/>
                    <a:pt x="160398" y="146042"/>
                    <a:pt x="169056" y="145078"/>
                  </a:cubicBezTo>
                  <a:lnTo>
                    <a:pt x="169056" y="167202"/>
                  </a:lnTo>
                  <a:cubicBezTo>
                    <a:pt x="169056" y="204714"/>
                    <a:pt x="156554" y="233088"/>
                    <a:pt x="104133" y="233088"/>
                  </a:cubicBezTo>
                  <a:cubicBezTo>
                    <a:pt x="70466" y="233088"/>
                    <a:pt x="49306" y="220102"/>
                    <a:pt x="36804" y="197978"/>
                  </a:cubicBezTo>
                  <a:cubicBezTo>
                    <a:pt x="32954" y="192691"/>
                    <a:pt x="31032" y="191248"/>
                    <a:pt x="24781" y="194134"/>
                  </a:cubicBezTo>
                  <a:lnTo>
                    <a:pt x="13237" y="198942"/>
                  </a:lnTo>
                  <a:cubicBezTo>
                    <a:pt x="6992" y="201348"/>
                    <a:pt x="5064" y="204714"/>
                    <a:pt x="8429" y="211444"/>
                  </a:cubicBezTo>
                  <a:cubicBezTo>
                    <a:pt x="25260" y="243189"/>
                    <a:pt x="56521" y="261942"/>
                    <a:pt x="105092" y="26194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AE0C4F6-45E1-4574-A226-5C32218411D9}"/>
                </a:ext>
              </a:extLst>
            </p:cNvPr>
            <p:cNvSpPr/>
            <p:nvPr/>
          </p:nvSpPr>
          <p:spPr>
            <a:xfrm flipV="1">
              <a:off x="2815982" y="4696467"/>
              <a:ext cx="128881" cy="254397"/>
            </a:xfrm>
            <a:custGeom>
              <a:avLst/>
              <a:gdLst>
                <a:gd name="connsiteX0" fmla="*/ 120550 w 128881"/>
                <a:gd name="connsiteY0" fmla="*/ 255231 h 254397"/>
                <a:gd name="connsiteX1" fmla="*/ 129202 w 128881"/>
                <a:gd name="connsiteY1" fmla="*/ 246573 h 254397"/>
                <a:gd name="connsiteX2" fmla="*/ 129202 w 128881"/>
                <a:gd name="connsiteY2" fmla="*/ 234071 h 254397"/>
                <a:gd name="connsiteX3" fmla="*/ 120550 w 128881"/>
                <a:gd name="connsiteY3" fmla="*/ 225413 h 254397"/>
                <a:gd name="connsiteX4" fmla="*/ 104677 w 128881"/>
                <a:gd name="connsiteY4" fmla="*/ 225413 h 254397"/>
                <a:gd name="connsiteX5" fmla="*/ 41197 w 128881"/>
                <a:gd name="connsiteY5" fmla="*/ 215312 h 254397"/>
                <a:gd name="connsiteX6" fmla="*/ 33024 w 128881"/>
                <a:gd name="connsiteY6" fmla="*/ 202815 h 254397"/>
                <a:gd name="connsiteX7" fmla="*/ 33024 w 128881"/>
                <a:gd name="connsiteY7" fmla="*/ 9491 h 254397"/>
                <a:gd name="connsiteX8" fmla="*/ 24366 w 128881"/>
                <a:gd name="connsiteY8" fmla="*/ 833 h 254397"/>
                <a:gd name="connsiteX9" fmla="*/ 8978 w 128881"/>
                <a:gd name="connsiteY9" fmla="*/ 833 h 254397"/>
                <a:gd name="connsiteX10" fmla="*/ 321 w 128881"/>
                <a:gd name="connsiteY10" fmla="*/ 9491 h 254397"/>
                <a:gd name="connsiteX11" fmla="*/ 321 w 128881"/>
                <a:gd name="connsiteY11" fmla="*/ 213390 h 254397"/>
                <a:gd name="connsiteX12" fmla="*/ 18595 w 128881"/>
                <a:gd name="connsiteY12" fmla="*/ 240322 h 254397"/>
                <a:gd name="connsiteX13" fmla="*/ 105641 w 128881"/>
                <a:gd name="connsiteY13" fmla="*/ 255231 h 2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881" h="254397">
                  <a:moveTo>
                    <a:pt x="120550" y="255231"/>
                  </a:moveTo>
                  <a:cubicBezTo>
                    <a:pt x="127280" y="255231"/>
                    <a:pt x="129202" y="252824"/>
                    <a:pt x="129202" y="246573"/>
                  </a:cubicBezTo>
                  <a:lnTo>
                    <a:pt x="129202" y="234071"/>
                  </a:lnTo>
                  <a:cubicBezTo>
                    <a:pt x="129202" y="227820"/>
                    <a:pt x="127280" y="225413"/>
                    <a:pt x="120550" y="225413"/>
                  </a:cubicBezTo>
                  <a:lnTo>
                    <a:pt x="104677" y="225413"/>
                  </a:lnTo>
                  <a:cubicBezTo>
                    <a:pt x="77266" y="225413"/>
                    <a:pt x="55627" y="220605"/>
                    <a:pt x="41197" y="215312"/>
                  </a:cubicBezTo>
                  <a:cubicBezTo>
                    <a:pt x="33503" y="211947"/>
                    <a:pt x="33024" y="208103"/>
                    <a:pt x="33024" y="202815"/>
                  </a:cubicBezTo>
                  <a:lnTo>
                    <a:pt x="33024" y="9491"/>
                  </a:lnTo>
                  <a:cubicBezTo>
                    <a:pt x="33024" y="2755"/>
                    <a:pt x="30617" y="833"/>
                    <a:pt x="24366" y="833"/>
                  </a:cubicBezTo>
                  <a:lnTo>
                    <a:pt x="8978" y="833"/>
                  </a:lnTo>
                  <a:cubicBezTo>
                    <a:pt x="2722" y="833"/>
                    <a:pt x="321" y="2755"/>
                    <a:pt x="321" y="9491"/>
                  </a:cubicBezTo>
                  <a:lnTo>
                    <a:pt x="321" y="213390"/>
                  </a:lnTo>
                  <a:cubicBezTo>
                    <a:pt x="321" y="228299"/>
                    <a:pt x="4170" y="234071"/>
                    <a:pt x="18595" y="240322"/>
                  </a:cubicBezTo>
                  <a:cubicBezTo>
                    <a:pt x="36389" y="247057"/>
                    <a:pt x="63800" y="254267"/>
                    <a:pt x="105641" y="255231"/>
                  </a:cubicBezTo>
                  <a:close/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4B3B976D-DD2F-41EA-AAC7-A3A71357B9D9}"/>
                </a:ext>
              </a:extLst>
            </p:cNvPr>
            <p:cNvSpPr/>
            <p:nvPr/>
          </p:nvSpPr>
          <p:spPr>
            <a:xfrm flipV="1">
              <a:off x="2959276" y="4696467"/>
              <a:ext cx="201018" cy="261133"/>
            </a:xfrm>
            <a:custGeom>
              <a:avLst/>
              <a:gdLst>
                <a:gd name="connsiteX0" fmla="*/ 102789 w 201018"/>
                <a:gd name="connsiteY0" fmla="*/ 122960 h 261133"/>
                <a:gd name="connsiteX1" fmla="*/ 33537 w 201018"/>
                <a:gd name="connsiteY1" fmla="*/ 75832 h 261133"/>
                <a:gd name="connsiteX2" fmla="*/ 101825 w 201018"/>
                <a:gd name="connsiteY2" fmla="*/ 27741 h 261133"/>
                <a:gd name="connsiteX3" fmla="*/ 160017 w 201018"/>
                <a:gd name="connsiteY3" fmla="*/ 35435 h 261133"/>
                <a:gd name="connsiteX4" fmla="*/ 169154 w 201018"/>
                <a:gd name="connsiteY4" fmla="*/ 49380 h 261133"/>
                <a:gd name="connsiteX5" fmla="*/ 169154 w 201018"/>
                <a:gd name="connsiteY5" fmla="*/ 118631 h 261133"/>
                <a:gd name="connsiteX6" fmla="*/ 102789 w 201018"/>
                <a:gd name="connsiteY6" fmla="*/ 122960 h 261133"/>
                <a:gd name="connsiteX7" fmla="*/ 105190 w 201018"/>
                <a:gd name="connsiteY7" fmla="*/ 261942 h 261133"/>
                <a:gd name="connsiteX8" fmla="*/ 201373 w 201018"/>
                <a:gd name="connsiteY8" fmla="*/ 166723 h 261133"/>
                <a:gd name="connsiteX9" fmla="*/ 201373 w 201018"/>
                <a:gd name="connsiteY9" fmla="*/ 40722 h 261133"/>
                <a:gd name="connsiteX10" fmla="*/ 184063 w 201018"/>
                <a:gd name="connsiteY10" fmla="*/ 13311 h 261133"/>
                <a:gd name="connsiteX11" fmla="*/ 104232 w 201018"/>
                <a:gd name="connsiteY11" fmla="*/ 809 h 261133"/>
                <a:gd name="connsiteX12" fmla="*/ 355 w 201018"/>
                <a:gd name="connsiteY12" fmla="*/ 75348 h 261133"/>
                <a:gd name="connsiteX13" fmla="*/ 106154 w 201018"/>
                <a:gd name="connsiteY13" fmla="*/ 149892 h 261133"/>
                <a:gd name="connsiteX14" fmla="*/ 169154 w 201018"/>
                <a:gd name="connsiteY14" fmla="*/ 145078 h 261133"/>
                <a:gd name="connsiteX15" fmla="*/ 169154 w 201018"/>
                <a:gd name="connsiteY15" fmla="*/ 167202 h 261133"/>
                <a:gd name="connsiteX16" fmla="*/ 104232 w 201018"/>
                <a:gd name="connsiteY16" fmla="*/ 233088 h 261133"/>
                <a:gd name="connsiteX17" fmla="*/ 36903 w 201018"/>
                <a:gd name="connsiteY17" fmla="*/ 197978 h 261133"/>
                <a:gd name="connsiteX18" fmla="*/ 24880 w 201018"/>
                <a:gd name="connsiteY18" fmla="*/ 194134 h 261133"/>
                <a:gd name="connsiteX19" fmla="*/ 13341 w 201018"/>
                <a:gd name="connsiteY19" fmla="*/ 198942 h 261133"/>
                <a:gd name="connsiteX20" fmla="*/ 8528 w 201018"/>
                <a:gd name="connsiteY20" fmla="*/ 211444 h 261133"/>
                <a:gd name="connsiteX21" fmla="*/ 105190 w 201018"/>
                <a:gd name="connsiteY21" fmla="*/ 26194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018" h="261133">
                  <a:moveTo>
                    <a:pt x="102789" y="122960"/>
                  </a:moveTo>
                  <a:cubicBezTo>
                    <a:pt x="50853" y="122960"/>
                    <a:pt x="33537" y="108536"/>
                    <a:pt x="33537" y="75832"/>
                  </a:cubicBezTo>
                  <a:cubicBezTo>
                    <a:pt x="33537" y="45535"/>
                    <a:pt x="45560" y="27741"/>
                    <a:pt x="101825" y="27741"/>
                  </a:cubicBezTo>
                  <a:cubicBezTo>
                    <a:pt x="128762" y="27741"/>
                    <a:pt x="146552" y="30627"/>
                    <a:pt x="160017" y="35435"/>
                  </a:cubicBezTo>
                  <a:cubicBezTo>
                    <a:pt x="167232" y="38321"/>
                    <a:pt x="169154" y="40248"/>
                    <a:pt x="169154" y="49380"/>
                  </a:cubicBezTo>
                  <a:lnTo>
                    <a:pt x="169154" y="118631"/>
                  </a:lnTo>
                  <a:cubicBezTo>
                    <a:pt x="159538" y="119595"/>
                    <a:pt x="130679" y="122960"/>
                    <a:pt x="102789" y="122960"/>
                  </a:cubicBezTo>
                  <a:moveTo>
                    <a:pt x="105190" y="261942"/>
                  </a:moveTo>
                  <a:cubicBezTo>
                    <a:pt x="181656" y="261942"/>
                    <a:pt x="201373" y="218659"/>
                    <a:pt x="201373" y="166723"/>
                  </a:cubicBezTo>
                  <a:lnTo>
                    <a:pt x="201373" y="40722"/>
                  </a:lnTo>
                  <a:cubicBezTo>
                    <a:pt x="201373" y="23896"/>
                    <a:pt x="197524" y="19083"/>
                    <a:pt x="184063" y="13311"/>
                  </a:cubicBezTo>
                  <a:cubicBezTo>
                    <a:pt x="166268" y="5617"/>
                    <a:pt x="140785" y="809"/>
                    <a:pt x="104232" y="809"/>
                  </a:cubicBezTo>
                  <a:cubicBezTo>
                    <a:pt x="20551" y="809"/>
                    <a:pt x="355" y="27261"/>
                    <a:pt x="355" y="75348"/>
                  </a:cubicBezTo>
                  <a:cubicBezTo>
                    <a:pt x="355" y="130654"/>
                    <a:pt x="30651" y="149892"/>
                    <a:pt x="106154" y="149892"/>
                  </a:cubicBezTo>
                  <a:cubicBezTo>
                    <a:pt x="134529" y="149892"/>
                    <a:pt x="160502" y="146042"/>
                    <a:pt x="169154" y="145078"/>
                  </a:cubicBezTo>
                  <a:lnTo>
                    <a:pt x="169154" y="167202"/>
                  </a:lnTo>
                  <a:cubicBezTo>
                    <a:pt x="169154" y="204714"/>
                    <a:pt x="156652" y="233088"/>
                    <a:pt x="104232" y="233088"/>
                  </a:cubicBezTo>
                  <a:cubicBezTo>
                    <a:pt x="70570" y="233088"/>
                    <a:pt x="49410" y="220102"/>
                    <a:pt x="36903" y="197978"/>
                  </a:cubicBezTo>
                  <a:cubicBezTo>
                    <a:pt x="33058" y="192691"/>
                    <a:pt x="31136" y="191248"/>
                    <a:pt x="24880" y="194134"/>
                  </a:cubicBezTo>
                  <a:lnTo>
                    <a:pt x="13341" y="198942"/>
                  </a:lnTo>
                  <a:cubicBezTo>
                    <a:pt x="7090" y="201348"/>
                    <a:pt x="5163" y="204714"/>
                    <a:pt x="8528" y="211444"/>
                  </a:cubicBezTo>
                  <a:cubicBezTo>
                    <a:pt x="25364" y="243189"/>
                    <a:pt x="56619" y="261942"/>
                    <a:pt x="105190" y="26194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14BE477-31A3-4D99-B04F-111009D814CE}"/>
                </a:ext>
              </a:extLst>
            </p:cNvPr>
            <p:cNvSpPr/>
            <p:nvPr/>
          </p:nvSpPr>
          <p:spPr>
            <a:xfrm flipV="1">
              <a:off x="3325207" y="4594997"/>
              <a:ext cx="202946" cy="362603"/>
            </a:xfrm>
            <a:custGeom>
              <a:avLst/>
              <a:gdLst>
                <a:gd name="connsiteX0" fmla="*/ 100956 w 202946"/>
                <a:gd name="connsiteY0" fmla="*/ 232123 h 362603"/>
                <a:gd name="connsiteX1" fmla="*/ 32663 w 202946"/>
                <a:gd name="connsiteY1" fmla="*/ 164793 h 362603"/>
                <a:gd name="connsiteX2" fmla="*/ 32663 w 202946"/>
                <a:gd name="connsiteY2" fmla="*/ 97470 h 362603"/>
                <a:gd name="connsiteX3" fmla="*/ 104321 w 202946"/>
                <a:gd name="connsiteY3" fmla="*/ 30140 h 362603"/>
                <a:gd name="connsiteX4" fmla="*/ 162029 w 202946"/>
                <a:gd name="connsiteY4" fmla="*/ 39277 h 362603"/>
                <a:gd name="connsiteX5" fmla="*/ 171166 w 202946"/>
                <a:gd name="connsiteY5" fmla="*/ 51779 h 362603"/>
                <a:gd name="connsiteX6" fmla="*/ 171166 w 202946"/>
                <a:gd name="connsiteY6" fmla="*/ 217693 h 362603"/>
                <a:gd name="connsiteX7" fmla="*/ 100956 w 202946"/>
                <a:gd name="connsiteY7" fmla="*/ 232123 h 362603"/>
                <a:gd name="connsiteX8" fmla="*/ 95179 w 202946"/>
                <a:gd name="connsiteY8" fmla="*/ 261940 h 362603"/>
                <a:gd name="connsiteX9" fmla="*/ 171166 w 202946"/>
                <a:gd name="connsiteY9" fmla="*/ 247995 h 362603"/>
                <a:gd name="connsiteX10" fmla="*/ 171166 w 202946"/>
                <a:gd name="connsiteY10" fmla="*/ 354753 h 362603"/>
                <a:gd name="connsiteX11" fmla="*/ 179818 w 202946"/>
                <a:gd name="connsiteY11" fmla="*/ 363411 h 362603"/>
                <a:gd name="connsiteX12" fmla="*/ 194732 w 202946"/>
                <a:gd name="connsiteY12" fmla="*/ 363411 h 362603"/>
                <a:gd name="connsiteX13" fmla="*/ 203390 w 202946"/>
                <a:gd name="connsiteY13" fmla="*/ 354753 h 362603"/>
                <a:gd name="connsiteX14" fmla="*/ 203390 w 202946"/>
                <a:gd name="connsiteY14" fmla="*/ 41199 h 362603"/>
                <a:gd name="connsiteX15" fmla="*/ 184632 w 202946"/>
                <a:gd name="connsiteY15" fmla="*/ 15231 h 362603"/>
                <a:gd name="connsiteX16" fmla="*/ 101435 w 202946"/>
                <a:gd name="connsiteY16" fmla="*/ 807 h 362603"/>
                <a:gd name="connsiteX17" fmla="*/ 444 w 202946"/>
                <a:gd name="connsiteY17" fmla="*/ 96990 h 362603"/>
                <a:gd name="connsiteX18" fmla="*/ 444 w 202946"/>
                <a:gd name="connsiteY18" fmla="*/ 165757 h 362603"/>
                <a:gd name="connsiteX19" fmla="*/ 95179 w 202946"/>
                <a:gd name="connsiteY19" fmla="*/ 261940 h 36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946" h="362603">
                  <a:moveTo>
                    <a:pt x="100956" y="232123"/>
                  </a:moveTo>
                  <a:cubicBezTo>
                    <a:pt x="53828" y="232123"/>
                    <a:pt x="32663" y="208556"/>
                    <a:pt x="32663" y="164793"/>
                  </a:cubicBezTo>
                  <a:lnTo>
                    <a:pt x="32663" y="97470"/>
                  </a:lnTo>
                  <a:cubicBezTo>
                    <a:pt x="32663" y="53228"/>
                    <a:pt x="56230" y="30140"/>
                    <a:pt x="104321" y="30140"/>
                  </a:cubicBezTo>
                  <a:cubicBezTo>
                    <a:pt x="128846" y="30140"/>
                    <a:pt x="148563" y="34469"/>
                    <a:pt x="162029" y="39277"/>
                  </a:cubicBezTo>
                  <a:cubicBezTo>
                    <a:pt x="170207" y="42648"/>
                    <a:pt x="171166" y="44570"/>
                    <a:pt x="171166" y="51779"/>
                  </a:cubicBezTo>
                  <a:lnTo>
                    <a:pt x="171166" y="217693"/>
                  </a:lnTo>
                  <a:cubicBezTo>
                    <a:pt x="160101" y="222022"/>
                    <a:pt x="134618" y="232123"/>
                    <a:pt x="100956" y="232123"/>
                  </a:cubicBezTo>
                  <a:moveTo>
                    <a:pt x="95179" y="261940"/>
                  </a:moveTo>
                  <a:cubicBezTo>
                    <a:pt x="130774" y="261940"/>
                    <a:pt x="158664" y="252319"/>
                    <a:pt x="171166" y="247995"/>
                  </a:cubicBezTo>
                  <a:lnTo>
                    <a:pt x="171166" y="354753"/>
                  </a:lnTo>
                  <a:cubicBezTo>
                    <a:pt x="171166" y="361483"/>
                    <a:pt x="173573" y="363411"/>
                    <a:pt x="179818" y="363411"/>
                  </a:cubicBezTo>
                  <a:lnTo>
                    <a:pt x="194732" y="363411"/>
                  </a:lnTo>
                  <a:cubicBezTo>
                    <a:pt x="201463" y="363411"/>
                    <a:pt x="203390" y="361483"/>
                    <a:pt x="203390" y="354753"/>
                  </a:cubicBezTo>
                  <a:lnTo>
                    <a:pt x="203390" y="41199"/>
                  </a:lnTo>
                  <a:cubicBezTo>
                    <a:pt x="203390" y="25811"/>
                    <a:pt x="200020" y="21482"/>
                    <a:pt x="184632" y="15231"/>
                  </a:cubicBezTo>
                  <a:cubicBezTo>
                    <a:pt x="166358" y="7537"/>
                    <a:pt x="139905" y="807"/>
                    <a:pt x="101435" y="807"/>
                  </a:cubicBezTo>
                  <a:cubicBezTo>
                    <a:pt x="32184" y="807"/>
                    <a:pt x="444" y="34954"/>
                    <a:pt x="444" y="96990"/>
                  </a:cubicBezTo>
                  <a:lnTo>
                    <a:pt x="444" y="165757"/>
                  </a:lnTo>
                  <a:cubicBezTo>
                    <a:pt x="444" y="226351"/>
                    <a:pt x="30741" y="261940"/>
                    <a:pt x="95179" y="261940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915B6BA4-9024-46FD-BEAA-D05D3D8265B8}"/>
                </a:ext>
              </a:extLst>
            </p:cNvPr>
            <p:cNvSpPr/>
            <p:nvPr/>
          </p:nvSpPr>
          <p:spPr>
            <a:xfrm flipV="1">
              <a:off x="3581984" y="4696467"/>
              <a:ext cx="213041" cy="261133"/>
            </a:xfrm>
            <a:custGeom>
              <a:avLst/>
              <a:gdLst>
                <a:gd name="connsiteX0" fmla="*/ 106792 w 213041"/>
                <a:gd name="connsiteY0" fmla="*/ 234067 h 261133"/>
                <a:gd name="connsiteX1" fmla="*/ 32733 w 213041"/>
                <a:gd name="connsiteY1" fmla="*/ 164336 h 261133"/>
                <a:gd name="connsiteX2" fmla="*/ 32733 w 213041"/>
                <a:gd name="connsiteY2" fmla="*/ 147505 h 261133"/>
                <a:gd name="connsiteX3" fmla="*/ 181331 w 213041"/>
                <a:gd name="connsiteY3" fmla="*/ 147505 h 261133"/>
                <a:gd name="connsiteX4" fmla="*/ 181331 w 213041"/>
                <a:gd name="connsiteY4" fmla="*/ 164336 h 261133"/>
                <a:gd name="connsiteX5" fmla="*/ 106792 w 213041"/>
                <a:gd name="connsiteY5" fmla="*/ 234067 h 261133"/>
                <a:gd name="connsiteX6" fmla="*/ 106792 w 213041"/>
                <a:gd name="connsiteY6" fmla="*/ 261962 h 261133"/>
                <a:gd name="connsiteX7" fmla="*/ 213550 w 213041"/>
                <a:gd name="connsiteY7" fmla="*/ 162414 h 261133"/>
                <a:gd name="connsiteX8" fmla="*/ 213550 w 213041"/>
                <a:gd name="connsiteY8" fmla="*/ 135962 h 261133"/>
                <a:gd name="connsiteX9" fmla="*/ 199126 w 213041"/>
                <a:gd name="connsiteY9" fmla="*/ 122496 h 261133"/>
                <a:gd name="connsiteX10" fmla="*/ 32733 w 213041"/>
                <a:gd name="connsiteY10" fmla="*/ 122496 h 261133"/>
                <a:gd name="connsiteX11" fmla="*/ 32733 w 213041"/>
                <a:gd name="connsiteY11" fmla="*/ 94606 h 261133"/>
                <a:gd name="connsiteX12" fmla="*/ 104865 w 213041"/>
                <a:gd name="connsiteY12" fmla="*/ 28719 h 261133"/>
                <a:gd name="connsiteX13" fmla="*/ 180372 w 213041"/>
                <a:gd name="connsiteY13" fmla="*/ 68638 h 261133"/>
                <a:gd name="connsiteX14" fmla="*/ 194317 w 213041"/>
                <a:gd name="connsiteY14" fmla="*/ 72003 h 261133"/>
                <a:gd name="connsiteX15" fmla="*/ 204418 w 213041"/>
                <a:gd name="connsiteY15" fmla="*/ 66716 h 261133"/>
                <a:gd name="connsiteX16" fmla="*/ 207783 w 213041"/>
                <a:gd name="connsiteY16" fmla="*/ 52765 h 261133"/>
                <a:gd name="connsiteX17" fmla="*/ 104865 w 213041"/>
                <a:gd name="connsiteY17" fmla="*/ 829 h 261133"/>
                <a:gd name="connsiteX18" fmla="*/ 508 w 213041"/>
                <a:gd name="connsiteY18" fmla="*/ 97971 h 261133"/>
                <a:gd name="connsiteX19" fmla="*/ 508 w 213041"/>
                <a:gd name="connsiteY19" fmla="*/ 160487 h 261133"/>
                <a:gd name="connsiteX20" fmla="*/ 106792 w 213041"/>
                <a:gd name="connsiteY20" fmla="*/ 26196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041" h="261133">
                  <a:moveTo>
                    <a:pt x="106792" y="234067"/>
                  </a:moveTo>
                  <a:cubicBezTo>
                    <a:pt x="57737" y="234067"/>
                    <a:pt x="32733" y="207135"/>
                    <a:pt x="32733" y="164336"/>
                  </a:cubicBezTo>
                  <a:lnTo>
                    <a:pt x="32733" y="147505"/>
                  </a:lnTo>
                  <a:lnTo>
                    <a:pt x="181331" y="147505"/>
                  </a:lnTo>
                  <a:lnTo>
                    <a:pt x="181331" y="164336"/>
                  </a:lnTo>
                  <a:cubicBezTo>
                    <a:pt x="181331" y="207135"/>
                    <a:pt x="156327" y="234067"/>
                    <a:pt x="106792" y="234067"/>
                  </a:cubicBezTo>
                  <a:moveTo>
                    <a:pt x="106792" y="261962"/>
                  </a:moveTo>
                  <a:cubicBezTo>
                    <a:pt x="178929" y="261962"/>
                    <a:pt x="213550" y="220122"/>
                    <a:pt x="213550" y="162414"/>
                  </a:cubicBezTo>
                  <a:lnTo>
                    <a:pt x="213550" y="135962"/>
                  </a:lnTo>
                  <a:cubicBezTo>
                    <a:pt x="213550" y="127788"/>
                    <a:pt x="209705" y="122496"/>
                    <a:pt x="199126" y="122496"/>
                  </a:cubicBezTo>
                  <a:lnTo>
                    <a:pt x="32733" y="122496"/>
                  </a:lnTo>
                  <a:lnTo>
                    <a:pt x="32733" y="94606"/>
                  </a:lnTo>
                  <a:cubicBezTo>
                    <a:pt x="32733" y="53729"/>
                    <a:pt x="57258" y="28719"/>
                    <a:pt x="104865" y="28719"/>
                  </a:cubicBezTo>
                  <a:cubicBezTo>
                    <a:pt x="144304" y="28719"/>
                    <a:pt x="166907" y="44592"/>
                    <a:pt x="180372" y="68638"/>
                  </a:cubicBezTo>
                  <a:cubicBezTo>
                    <a:pt x="184701" y="74410"/>
                    <a:pt x="188066" y="75368"/>
                    <a:pt x="194317" y="72003"/>
                  </a:cubicBezTo>
                  <a:lnTo>
                    <a:pt x="204418" y="66716"/>
                  </a:lnTo>
                  <a:cubicBezTo>
                    <a:pt x="210664" y="63345"/>
                    <a:pt x="211628" y="59022"/>
                    <a:pt x="207783" y="52765"/>
                  </a:cubicBezTo>
                  <a:cubicBezTo>
                    <a:pt x="190952" y="22468"/>
                    <a:pt x="160176" y="829"/>
                    <a:pt x="104865" y="829"/>
                  </a:cubicBezTo>
                  <a:cubicBezTo>
                    <a:pt x="32733" y="829"/>
                    <a:pt x="508" y="40263"/>
                    <a:pt x="508" y="97971"/>
                  </a:cubicBezTo>
                  <a:lnTo>
                    <a:pt x="508" y="160487"/>
                  </a:lnTo>
                  <a:cubicBezTo>
                    <a:pt x="508" y="223972"/>
                    <a:pt x="37062" y="261962"/>
                    <a:pt x="106792" y="26196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785EC65-CC57-4EC5-9B4F-872D476520ED}"/>
                </a:ext>
              </a:extLst>
            </p:cNvPr>
            <p:cNvSpPr/>
            <p:nvPr/>
          </p:nvSpPr>
          <p:spPr>
            <a:xfrm flipV="1">
              <a:off x="3965235" y="4609426"/>
              <a:ext cx="256260" cy="341438"/>
            </a:xfrm>
            <a:custGeom>
              <a:avLst/>
              <a:gdLst>
                <a:gd name="connsiteX0" fmla="*/ 142957 w 256260"/>
                <a:gd name="connsiteY0" fmla="*/ 309564 h 341438"/>
                <a:gd name="connsiteX1" fmla="*/ 35236 w 256260"/>
                <a:gd name="connsiteY1" fmla="*/ 309564 h 341438"/>
                <a:gd name="connsiteX2" fmla="*/ 35236 w 256260"/>
                <a:gd name="connsiteY2" fmla="*/ 176833 h 341438"/>
                <a:gd name="connsiteX3" fmla="*/ 142957 w 256260"/>
                <a:gd name="connsiteY3" fmla="*/ 176833 h 341438"/>
                <a:gd name="connsiteX4" fmla="*/ 211245 w 256260"/>
                <a:gd name="connsiteY4" fmla="*/ 242720 h 341438"/>
                <a:gd name="connsiteX5" fmla="*/ 142957 w 256260"/>
                <a:gd name="connsiteY5" fmla="*/ 309564 h 341438"/>
                <a:gd name="connsiteX6" fmla="*/ 247313 w 256260"/>
                <a:gd name="connsiteY6" fmla="*/ 242720 h 341438"/>
                <a:gd name="connsiteX7" fmla="*/ 169889 w 256260"/>
                <a:gd name="connsiteY7" fmla="*/ 148464 h 341438"/>
                <a:gd name="connsiteX8" fmla="*/ 201149 w 256260"/>
                <a:gd name="connsiteY8" fmla="*/ 115276 h 341438"/>
                <a:gd name="connsiteX9" fmla="*/ 255007 w 256260"/>
                <a:gd name="connsiteY9" fmla="*/ 10440 h 341438"/>
                <a:gd name="connsiteX10" fmla="*/ 250199 w 256260"/>
                <a:gd name="connsiteY10" fmla="*/ 824 h 341438"/>
                <a:gd name="connsiteX11" fmla="*/ 234327 w 256260"/>
                <a:gd name="connsiteY11" fmla="*/ 824 h 341438"/>
                <a:gd name="connsiteX12" fmla="*/ 215574 w 256260"/>
                <a:gd name="connsiteY12" fmla="*/ 9482 h 341438"/>
                <a:gd name="connsiteX13" fmla="*/ 168931 w 256260"/>
                <a:gd name="connsiteY13" fmla="*/ 102295 h 341438"/>
                <a:gd name="connsiteX14" fmla="*/ 100158 w 256260"/>
                <a:gd name="connsiteY14" fmla="*/ 144135 h 341438"/>
                <a:gd name="connsiteX15" fmla="*/ 35236 w 256260"/>
                <a:gd name="connsiteY15" fmla="*/ 144135 h 341438"/>
                <a:gd name="connsiteX16" fmla="*/ 35236 w 256260"/>
                <a:gd name="connsiteY16" fmla="*/ 10440 h 341438"/>
                <a:gd name="connsiteX17" fmla="*/ 26099 w 256260"/>
                <a:gd name="connsiteY17" fmla="*/ 824 h 341438"/>
                <a:gd name="connsiteX18" fmla="*/ 10232 w 256260"/>
                <a:gd name="connsiteY18" fmla="*/ 824 h 341438"/>
                <a:gd name="connsiteX19" fmla="*/ 610 w 256260"/>
                <a:gd name="connsiteY19" fmla="*/ 10440 h 341438"/>
                <a:gd name="connsiteX20" fmla="*/ 610 w 256260"/>
                <a:gd name="connsiteY20" fmla="*/ 332646 h 341438"/>
                <a:gd name="connsiteX21" fmla="*/ 10232 w 256260"/>
                <a:gd name="connsiteY21" fmla="*/ 342263 h 341438"/>
                <a:gd name="connsiteX22" fmla="*/ 146322 w 256260"/>
                <a:gd name="connsiteY22" fmla="*/ 342263 h 341438"/>
                <a:gd name="connsiteX23" fmla="*/ 247313 w 256260"/>
                <a:gd name="connsiteY23" fmla="*/ 242720 h 34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6260" h="341438">
                  <a:moveTo>
                    <a:pt x="142957" y="309564"/>
                  </a:moveTo>
                  <a:lnTo>
                    <a:pt x="35236" y="309564"/>
                  </a:lnTo>
                  <a:lnTo>
                    <a:pt x="35236" y="176833"/>
                  </a:lnTo>
                  <a:lnTo>
                    <a:pt x="142957" y="176833"/>
                  </a:lnTo>
                  <a:cubicBezTo>
                    <a:pt x="185756" y="176833"/>
                    <a:pt x="211245" y="200400"/>
                    <a:pt x="211245" y="242720"/>
                  </a:cubicBezTo>
                  <a:cubicBezTo>
                    <a:pt x="211245" y="285519"/>
                    <a:pt x="186720" y="309564"/>
                    <a:pt x="142957" y="309564"/>
                  </a:cubicBezTo>
                  <a:moveTo>
                    <a:pt x="247313" y="242720"/>
                  </a:moveTo>
                  <a:cubicBezTo>
                    <a:pt x="247313" y="189335"/>
                    <a:pt x="217980" y="156158"/>
                    <a:pt x="169889" y="148464"/>
                  </a:cubicBezTo>
                  <a:cubicBezTo>
                    <a:pt x="184319" y="141729"/>
                    <a:pt x="192976" y="131149"/>
                    <a:pt x="201149" y="115276"/>
                  </a:cubicBezTo>
                  <a:lnTo>
                    <a:pt x="255007" y="10440"/>
                  </a:lnTo>
                  <a:cubicBezTo>
                    <a:pt x="258373" y="5153"/>
                    <a:pt x="257414" y="824"/>
                    <a:pt x="250199" y="824"/>
                  </a:cubicBezTo>
                  <a:lnTo>
                    <a:pt x="234327" y="824"/>
                  </a:lnTo>
                  <a:cubicBezTo>
                    <a:pt x="222789" y="824"/>
                    <a:pt x="218939" y="2267"/>
                    <a:pt x="215574" y="9482"/>
                  </a:cubicBezTo>
                  <a:lnTo>
                    <a:pt x="168931" y="102295"/>
                  </a:lnTo>
                  <a:cubicBezTo>
                    <a:pt x="154016" y="132112"/>
                    <a:pt x="138149" y="144135"/>
                    <a:pt x="100158" y="144135"/>
                  </a:cubicBezTo>
                  <a:lnTo>
                    <a:pt x="35236" y="144135"/>
                  </a:lnTo>
                  <a:lnTo>
                    <a:pt x="35236" y="10440"/>
                  </a:lnTo>
                  <a:cubicBezTo>
                    <a:pt x="35236" y="3226"/>
                    <a:pt x="33314" y="824"/>
                    <a:pt x="26099" y="824"/>
                  </a:cubicBezTo>
                  <a:lnTo>
                    <a:pt x="10232" y="824"/>
                  </a:lnTo>
                  <a:cubicBezTo>
                    <a:pt x="3017" y="824"/>
                    <a:pt x="610" y="3226"/>
                    <a:pt x="610" y="10440"/>
                  </a:cubicBezTo>
                  <a:lnTo>
                    <a:pt x="610" y="332646"/>
                  </a:lnTo>
                  <a:cubicBezTo>
                    <a:pt x="610" y="339861"/>
                    <a:pt x="3017" y="342263"/>
                    <a:pt x="10232" y="342263"/>
                  </a:cubicBezTo>
                  <a:lnTo>
                    <a:pt x="146322" y="342263"/>
                  </a:lnTo>
                  <a:cubicBezTo>
                    <a:pt x="209323" y="342263"/>
                    <a:pt x="247313" y="305715"/>
                    <a:pt x="247313" y="242720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1A6E56E-4374-40AD-A5C1-7A3E12DB24A3}"/>
                </a:ext>
              </a:extLst>
            </p:cNvPr>
            <p:cNvSpPr/>
            <p:nvPr/>
          </p:nvSpPr>
          <p:spPr>
            <a:xfrm flipV="1">
              <a:off x="4266260" y="4615198"/>
              <a:ext cx="38469" cy="335671"/>
            </a:xfrm>
            <a:custGeom>
              <a:avLst/>
              <a:gdLst>
                <a:gd name="connsiteX0" fmla="*/ 36241 w 38469"/>
                <a:gd name="connsiteY0" fmla="*/ 239343 h 335671"/>
                <a:gd name="connsiteX1" fmla="*/ 36241 w 38469"/>
                <a:gd name="connsiteY1" fmla="*/ 9470 h 335671"/>
                <a:gd name="connsiteX2" fmla="*/ 27584 w 38469"/>
                <a:gd name="connsiteY2" fmla="*/ 813 h 335671"/>
                <a:gd name="connsiteX3" fmla="*/ 12196 w 38469"/>
                <a:gd name="connsiteY3" fmla="*/ 813 h 335671"/>
                <a:gd name="connsiteX4" fmla="*/ 3543 w 38469"/>
                <a:gd name="connsiteY4" fmla="*/ 9470 h 335671"/>
                <a:gd name="connsiteX5" fmla="*/ 3543 w 38469"/>
                <a:gd name="connsiteY5" fmla="*/ 239343 h 335671"/>
                <a:gd name="connsiteX6" fmla="*/ 12196 w 38469"/>
                <a:gd name="connsiteY6" fmla="*/ 248001 h 335671"/>
                <a:gd name="connsiteX7" fmla="*/ 27584 w 38469"/>
                <a:gd name="connsiteY7" fmla="*/ 248001 h 335671"/>
                <a:gd name="connsiteX8" fmla="*/ 36241 w 38469"/>
                <a:gd name="connsiteY8" fmla="*/ 239343 h 335671"/>
                <a:gd name="connsiteX9" fmla="*/ 39127 w 38469"/>
                <a:gd name="connsiteY9" fmla="*/ 318690 h 335671"/>
                <a:gd name="connsiteX10" fmla="*/ 39127 w 38469"/>
                <a:gd name="connsiteY10" fmla="*/ 315325 h 335671"/>
                <a:gd name="connsiteX11" fmla="*/ 21338 w 38469"/>
                <a:gd name="connsiteY11" fmla="*/ 297535 h 335671"/>
                <a:gd name="connsiteX12" fmla="*/ 18447 w 38469"/>
                <a:gd name="connsiteY12" fmla="*/ 297535 h 335671"/>
                <a:gd name="connsiteX13" fmla="*/ 657 w 38469"/>
                <a:gd name="connsiteY13" fmla="*/ 315325 h 335671"/>
                <a:gd name="connsiteX14" fmla="*/ 657 w 38469"/>
                <a:gd name="connsiteY14" fmla="*/ 318690 h 335671"/>
                <a:gd name="connsiteX15" fmla="*/ 18447 w 38469"/>
                <a:gd name="connsiteY15" fmla="*/ 336485 h 335671"/>
                <a:gd name="connsiteX16" fmla="*/ 21338 w 38469"/>
                <a:gd name="connsiteY16" fmla="*/ 336485 h 335671"/>
                <a:gd name="connsiteX17" fmla="*/ 39127 w 38469"/>
                <a:gd name="connsiteY17" fmla="*/ 318690 h 33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69" h="335671">
                  <a:moveTo>
                    <a:pt x="36241" y="239343"/>
                  </a:moveTo>
                  <a:lnTo>
                    <a:pt x="36241" y="9470"/>
                  </a:lnTo>
                  <a:cubicBezTo>
                    <a:pt x="36241" y="2740"/>
                    <a:pt x="33840" y="813"/>
                    <a:pt x="27584" y="813"/>
                  </a:cubicBezTo>
                  <a:lnTo>
                    <a:pt x="12196" y="813"/>
                  </a:lnTo>
                  <a:cubicBezTo>
                    <a:pt x="5950" y="813"/>
                    <a:pt x="3543" y="2740"/>
                    <a:pt x="3543" y="9470"/>
                  </a:cubicBezTo>
                  <a:lnTo>
                    <a:pt x="3543" y="239343"/>
                  </a:lnTo>
                  <a:cubicBezTo>
                    <a:pt x="3543" y="246073"/>
                    <a:pt x="5950" y="248001"/>
                    <a:pt x="12196" y="248001"/>
                  </a:cubicBezTo>
                  <a:lnTo>
                    <a:pt x="27584" y="248001"/>
                  </a:lnTo>
                  <a:cubicBezTo>
                    <a:pt x="33840" y="248001"/>
                    <a:pt x="36241" y="246073"/>
                    <a:pt x="36241" y="239343"/>
                  </a:cubicBezTo>
                  <a:moveTo>
                    <a:pt x="39127" y="318690"/>
                  </a:moveTo>
                  <a:lnTo>
                    <a:pt x="39127" y="315325"/>
                  </a:lnTo>
                  <a:cubicBezTo>
                    <a:pt x="39127" y="301859"/>
                    <a:pt x="34799" y="297535"/>
                    <a:pt x="21338" y="297535"/>
                  </a:cubicBezTo>
                  <a:lnTo>
                    <a:pt x="18447" y="297535"/>
                  </a:lnTo>
                  <a:cubicBezTo>
                    <a:pt x="4986" y="297535"/>
                    <a:pt x="657" y="301859"/>
                    <a:pt x="657" y="315325"/>
                  </a:cubicBezTo>
                  <a:lnTo>
                    <a:pt x="657" y="318690"/>
                  </a:lnTo>
                  <a:cubicBezTo>
                    <a:pt x="657" y="332156"/>
                    <a:pt x="4986" y="336485"/>
                    <a:pt x="18447" y="336485"/>
                  </a:cubicBezTo>
                  <a:lnTo>
                    <a:pt x="21338" y="336485"/>
                  </a:lnTo>
                  <a:cubicBezTo>
                    <a:pt x="34799" y="336485"/>
                    <a:pt x="39127" y="332156"/>
                    <a:pt x="39127" y="318690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FC0A8A99-AE14-406F-9755-542090670B36}"/>
                </a:ext>
              </a:extLst>
            </p:cNvPr>
            <p:cNvSpPr/>
            <p:nvPr/>
          </p:nvSpPr>
          <p:spPr>
            <a:xfrm flipV="1">
              <a:off x="4356176" y="4696467"/>
              <a:ext cx="213041" cy="261133"/>
            </a:xfrm>
            <a:custGeom>
              <a:avLst/>
              <a:gdLst>
                <a:gd name="connsiteX0" fmla="*/ 106976 w 213041"/>
                <a:gd name="connsiteY0" fmla="*/ 234067 h 261133"/>
                <a:gd name="connsiteX1" fmla="*/ 32917 w 213041"/>
                <a:gd name="connsiteY1" fmla="*/ 164336 h 261133"/>
                <a:gd name="connsiteX2" fmla="*/ 32917 w 213041"/>
                <a:gd name="connsiteY2" fmla="*/ 147505 h 261133"/>
                <a:gd name="connsiteX3" fmla="*/ 181515 w 213041"/>
                <a:gd name="connsiteY3" fmla="*/ 147505 h 261133"/>
                <a:gd name="connsiteX4" fmla="*/ 181515 w 213041"/>
                <a:gd name="connsiteY4" fmla="*/ 164336 h 261133"/>
                <a:gd name="connsiteX5" fmla="*/ 106976 w 213041"/>
                <a:gd name="connsiteY5" fmla="*/ 234067 h 261133"/>
                <a:gd name="connsiteX6" fmla="*/ 106976 w 213041"/>
                <a:gd name="connsiteY6" fmla="*/ 261962 h 261133"/>
                <a:gd name="connsiteX7" fmla="*/ 213739 w 213041"/>
                <a:gd name="connsiteY7" fmla="*/ 162414 h 261133"/>
                <a:gd name="connsiteX8" fmla="*/ 213739 w 213041"/>
                <a:gd name="connsiteY8" fmla="*/ 135962 h 261133"/>
                <a:gd name="connsiteX9" fmla="*/ 199310 w 213041"/>
                <a:gd name="connsiteY9" fmla="*/ 122496 h 261133"/>
                <a:gd name="connsiteX10" fmla="*/ 32917 w 213041"/>
                <a:gd name="connsiteY10" fmla="*/ 122496 h 261133"/>
                <a:gd name="connsiteX11" fmla="*/ 32917 w 213041"/>
                <a:gd name="connsiteY11" fmla="*/ 94606 h 261133"/>
                <a:gd name="connsiteX12" fmla="*/ 105054 w 213041"/>
                <a:gd name="connsiteY12" fmla="*/ 28719 h 261133"/>
                <a:gd name="connsiteX13" fmla="*/ 180557 w 213041"/>
                <a:gd name="connsiteY13" fmla="*/ 68638 h 261133"/>
                <a:gd name="connsiteX14" fmla="*/ 194502 w 213041"/>
                <a:gd name="connsiteY14" fmla="*/ 72003 h 261133"/>
                <a:gd name="connsiteX15" fmla="*/ 204602 w 213041"/>
                <a:gd name="connsiteY15" fmla="*/ 66716 h 261133"/>
                <a:gd name="connsiteX16" fmla="*/ 207967 w 213041"/>
                <a:gd name="connsiteY16" fmla="*/ 52765 h 261133"/>
                <a:gd name="connsiteX17" fmla="*/ 105054 w 213041"/>
                <a:gd name="connsiteY17" fmla="*/ 829 h 261133"/>
                <a:gd name="connsiteX18" fmla="*/ 698 w 213041"/>
                <a:gd name="connsiteY18" fmla="*/ 97971 h 261133"/>
                <a:gd name="connsiteX19" fmla="*/ 698 w 213041"/>
                <a:gd name="connsiteY19" fmla="*/ 160487 h 261133"/>
                <a:gd name="connsiteX20" fmla="*/ 106976 w 213041"/>
                <a:gd name="connsiteY20" fmla="*/ 26196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041" h="261133">
                  <a:moveTo>
                    <a:pt x="106976" y="234067"/>
                  </a:moveTo>
                  <a:cubicBezTo>
                    <a:pt x="57926" y="234067"/>
                    <a:pt x="32917" y="207135"/>
                    <a:pt x="32917" y="164336"/>
                  </a:cubicBezTo>
                  <a:lnTo>
                    <a:pt x="32917" y="147505"/>
                  </a:lnTo>
                  <a:lnTo>
                    <a:pt x="181515" y="147505"/>
                  </a:lnTo>
                  <a:lnTo>
                    <a:pt x="181515" y="164336"/>
                  </a:lnTo>
                  <a:cubicBezTo>
                    <a:pt x="181515" y="207135"/>
                    <a:pt x="156516" y="234067"/>
                    <a:pt x="106976" y="234067"/>
                  </a:cubicBezTo>
                  <a:moveTo>
                    <a:pt x="106976" y="261962"/>
                  </a:moveTo>
                  <a:cubicBezTo>
                    <a:pt x="179114" y="261962"/>
                    <a:pt x="213739" y="220122"/>
                    <a:pt x="213739" y="162414"/>
                  </a:cubicBezTo>
                  <a:lnTo>
                    <a:pt x="213739" y="135962"/>
                  </a:lnTo>
                  <a:cubicBezTo>
                    <a:pt x="213739" y="127788"/>
                    <a:pt x="209890" y="122496"/>
                    <a:pt x="199310" y="122496"/>
                  </a:cubicBezTo>
                  <a:lnTo>
                    <a:pt x="32917" y="122496"/>
                  </a:lnTo>
                  <a:lnTo>
                    <a:pt x="32917" y="94606"/>
                  </a:lnTo>
                  <a:cubicBezTo>
                    <a:pt x="32917" y="53729"/>
                    <a:pt x="57442" y="28719"/>
                    <a:pt x="105054" y="28719"/>
                  </a:cubicBezTo>
                  <a:cubicBezTo>
                    <a:pt x="144493" y="28719"/>
                    <a:pt x="167091" y="44592"/>
                    <a:pt x="180557" y="68638"/>
                  </a:cubicBezTo>
                  <a:cubicBezTo>
                    <a:pt x="184885" y="74410"/>
                    <a:pt x="188251" y="75368"/>
                    <a:pt x="194502" y="72003"/>
                  </a:cubicBezTo>
                  <a:lnTo>
                    <a:pt x="204602" y="66716"/>
                  </a:lnTo>
                  <a:cubicBezTo>
                    <a:pt x="210853" y="63345"/>
                    <a:pt x="211817" y="59022"/>
                    <a:pt x="207967" y="52765"/>
                  </a:cubicBezTo>
                  <a:cubicBezTo>
                    <a:pt x="191137" y="22468"/>
                    <a:pt x="160361" y="829"/>
                    <a:pt x="105054" y="829"/>
                  </a:cubicBezTo>
                  <a:cubicBezTo>
                    <a:pt x="32917" y="829"/>
                    <a:pt x="698" y="40263"/>
                    <a:pt x="698" y="97971"/>
                  </a:cubicBezTo>
                  <a:lnTo>
                    <a:pt x="698" y="160487"/>
                  </a:lnTo>
                  <a:cubicBezTo>
                    <a:pt x="698" y="223972"/>
                    <a:pt x="37246" y="261962"/>
                    <a:pt x="106976" y="26196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9F1A161F-393F-49BC-90F8-182966D4209F}"/>
                </a:ext>
              </a:extLst>
            </p:cNvPr>
            <p:cNvSpPr/>
            <p:nvPr/>
          </p:nvSpPr>
          <p:spPr>
            <a:xfrm flipV="1">
              <a:off x="4605606" y="4696467"/>
              <a:ext cx="203556" cy="261133"/>
            </a:xfrm>
            <a:custGeom>
              <a:avLst/>
              <a:gdLst>
                <a:gd name="connsiteX0" fmla="*/ 100443 w 203556"/>
                <a:gd name="connsiteY0" fmla="*/ 261968 h 261133"/>
                <a:gd name="connsiteX1" fmla="*/ 198548 w 203556"/>
                <a:gd name="connsiteY1" fmla="*/ 209553 h 261133"/>
                <a:gd name="connsiteX2" fmla="*/ 194219 w 203556"/>
                <a:gd name="connsiteY2" fmla="*/ 197045 h 261133"/>
                <a:gd name="connsiteX3" fmla="*/ 182196 w 203556"/>
                <a:gd name="connsiteY3" fmla="*/ 191752 h 261133"/>
                <a:gd name="connsiteX4" fmla="*/ 170173 w 203556"/>
                <a:gd name="connsiteY4" fmla="*/ 196081 h 261133"/>
                <a:gd name="connsiteX5" fmla="*/ 100922 w 203556"/>
                <a:gd name="connsiteY5" fmla="*/ 232635 h 261133"/>
                <a:gd name="connsiteX6" fmla="*/ 37927 w 203556"/>
                <a:gd name="connsiteY6" fmla="*/ 190794 h 261133"/>
                <a:gd name="connsiteX7" fmla="*/ 110538 w 203556"/>
                <a:gd name="connsiteY7" fmla="*/ 145588 h 261133"/>
                <a:gd name="connsiteX8" fmla="*/ 204314 w 203556"/>
                <a:gd name="connsiteY8" fmla="*/ 74415 h 261133"/>
                <a:gd name="connsiteX9" fmla="*/ 105730 w 203556"/>
                <a:gd name="connsiteY9" fmla="*/ 834 h 261133"/>
                <a:gd name="connsiteX10" fmla="*/ 1858 w 203556"/>
                <a:gd name="connsiteY10" fmla="*/ 60470 h 261133"/>
                <a:gd name="connsiteX11" fmla="*/ 7145 w 203556"/>
                <a:gd name="connsiteY11" fmla="*/ 72008 h 261133"/>
                <a:gd name="connsiteX12" fmla="*/ 19647 w 203556"/>
                <a:gd name="connsiteY12" fmla="*/ 76337 h 261133"/>
                <a:gd name="connsiteX13" fmla="*/ 31191 w 203556"/>
                <a:gd name="connsiteY13" fmla="*/ 71050 h 261133"/>
                <a:gd name="connsiteX14" fmla="*/ 104766 w 203556"/>
                <a:gd name="connsiteY14" fmla="*/ 29209 h 261133"/>
                <a:gd name="connsiteX15" fmla="*/ 172575 w 203556"/>
                <a:gd name="connsiteY15" fmla="*/ 72972 h 261133"/>
                <a:gd name="connsiteX16" fmla="*/ 102844 w 203556"/>
                <a:gd name="connsiteY16" fmla="*/ 117219 h 261133"/>
                <a:gd name="connsiteX17" fmla="*/ 5702 w 203556"/>
                <a:gd name="connsiteY17" fmla="*/ 189830 h 261133"/>
                <a:gd name="connsiteX18" fmla="*/ 100443 w 203556"/>
                <a:gd name="connsiteY18" fmla="*/ 261968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556" h="261133">
                  <a:moveTo>
                    <a:pt x="100443" y="261968"/>
                  </a:moveTo>
                  <a:cubicBezTo>
                    <a:pt x="155744" y="261968"/>
                    <a:pt x="184597" y="241287"/>
                    <a:pt x="198548" y="209553"/>
                  </a:cubicBezTo>
                  <a:cubicBezTo>
                    <a:pt x="201913" y="203296"/>
                    <a:pt x="199985" y="199452"/>
                    <a:pt x="194219" y="197045"/>
                  </a:cubicBezTo>
                  <a:lnTo>
                    <a:pt x="182196" y="191752"/>
                  </a:lnTo>
                  <a:cubicBezTo>
                    <a:pt x="175460" y="188872"/>
                    <a:pt x="173538" y="190309"/>
                    <a:pt x="170173" y="196081"/>
                  </a:cubicBezTo>
                  <a:cubicBezTo>
                    <a:pt x="160072" y="218205"/>
                    <a:pt x="142757" y="232635"/>
                    <a:pt x="100922" y="232635"/>
                  </a:cubicBezTo>
                  <a:cubicBezTo>
                    <a:pt x="58597" y="232635"/>
                    <a:pt x="37927" y="218205"/>
                    <a:pt x="37927" y="190794"/>
                  </a:cubicBezTo>
                  <a:cubicBezTo>
                    <a:pt x="37927" y="152803"/>
                    <a:pt x="68218" y="149433"/>
                    <a:pt x="110538" y="145588"/>
                  </a:cubicBezTo>
                  <a:cubicBezTo>
                    <a:pt x="162953" y="140780"/>
                    <a:pt x="204314" y="129716"/>
                    <a:pt x="204314" y="74415"/>
                  </a:cubicBezTo>
                  <a:cubicBezTo>
                    <a:pt x="204314" y="29688"/>
                    <a:pt x="172095" y="834"/>
                    <a:pt x="105730" y="834"/>
                  </a:cubicBezTo>
                  <a:cubicBezTo>
                    <a:pt x="52830" y="834"/>
                    <a:pt x="17725" y="19108"/>
                    <a:pt x="1858" y="60470"/>
                  </a:cubicBezTo>
                  <a:cubicBezTo>
                    <a:pt x="-549" y="66242"/>
                    <a:pt x="894" y="70086"/>
                    <a:pt x="7145" y="72008"/>
                  </a:cubicBezTo>
                  <a:lnTo>
                    <a:pt x="19647" y="76337"/>
                  </a:lnTo>
                  <a:cubicBezTo>
                    <a:pt x="25419" y="78264"/>
                    <a:pt x="28305" y="77301"/>
                    <a:pt x="31191" y="71050"/>
                  </a:cubicBezTo>
                  <a:cubicBezTo>
                    <a:pt x="42729" y="40753"/>
                    <a:pt x="67254" y="29209"/>
                    <a:pt x="104766" y="29209"/>
                  </a:cubicBezTo>
                  <a:cubicBezTo>
                    <a:pt x="150930" y="29209"/>
                    <a:pt x="172575" y="45076"/>
                    <a:pt x="172575" y="72972"/>
                  </a:cubicBezTo>
                  <a:cubicBezTo>
                    <a:pt x="172575" y="107118"/>
                    <a:pt x="144684" y="112890"/>
                    <a:pt x="102844" y="117219"/>
                  </a:cubicBezTo>
                  <a:cubicBezTo>
                    <a:pt x="54273" y="122022"/>
                    <a:pt x="5702" y="128757"/>
                    <a:pt x="5702" y="189830"/>
                  </a:cubicBezTo>
                  <a:cubicBezTo>
                    <a:pt x="5702" y="234072"/>
                    <a:pt x="37442" y="261968"/>
                    <a:pt x="100443" y="261968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FE9F91E3-D0F9-4924-9FEB-D07881EEDE3A}"/>
                </a:ext>
              </a:extLst>
            </p:cNvPr>
            <p:cNvSpPr/>
            <p:nvPr/>
          </p:nvSpPr>
          <p:spPr>
            <a:xfrm flipV="1">
              <a:off x="4850497" y="4696467"/>
              <a:ext cx="203425" cy="373183"/>
            </a:xfrm>
            <a:custGeom>
              <a:avLst/>
              <a:gdLst>
                <a:gd name="connsiteX0" fmla="*/ 106618 w 203425"/>
                <a:gd name="connsiteY0" fmla="*/ 344219 h 373183"/>
                <a:gd name="connsiteX1" fmla="*/ 33522 w 203425"/>
                <a:gd name="connsiteY1" fmla="*/ 274967 h 373183"/>
                <a:gd name="connsiteX2" fmla="*/ 33522 w 203425"/>
                <a:gd name="connsiteY2" fmla="*/ 213415 h 373183"/>
                <a:gd name="connsiteX3" fmla="*/ 99888 w 203425"/>
                <a:gd name="connsiteY3" fmla="*/ 148487 h 373183"/>
                <a:gd name="connsiteX4" fmla="*/ 172025 w 203425"/>
                <a:gd name="connsiteY4" fmla="*/ 162438 h 373183"/>
                <a:gd name="connsiteX5" fmla="*/ 172025 w 203425"/>
                <a:gd name="connsiteY5" fmla="*/ 322574 h 373183"/>
                <a:gd name="connsiteX6" fmla="*/ 162888 w 203425"/>
                <a:gd name="connsiteY6" fmla="*/ 335082 h 373183"/>
                <a:gd name="connsiteX7" fmla="*/ 106618 w 203425"/>
                <a:gd name="connsiteY7" fmla="*/ 344219 h 373183"/>
                <a:gd name="connsiteX8" fmla="*/ 104696 w 203425"/>
                <a:gd name="connsiteY8" fmla="*/ 374036 h 373183"/>
                <a:gd name="connsiteX9" fmla="*/ 185970 w 203425"/>
                <a:gd name="connsiteY9" fmla="*/ 359607 h 373183"/>
                <a:gd name="connsiteX10" fmla="*/ 204244 w 203425"/>
                <a:gd name="connsiteY10" fmla="*/ 333154 h 373183"/>
                <a:gd name="connsiteX11" fmla="*/ 204244 w 203425"/>
                <a:gd name="connsiteY11" fmla="*/ 104730 h 373183"/>
                <a:gd name="connsiteX12" fmla="*/ 102773 w 203425"/>
                <a:gd name="connsiteY12" fmla="*/ 853 h 373183"/>
                <a:gd name="connsiteX13" fmla="*/ 7554 w 203425"/>
                <a:gd name="connsiteY13" fmla="*/ 52310 h 373183"/>
                <a:gd name="connsiteX14" fmla="*/ 10919 w 203425"/>
                <a:gd name="connsiteY14" fmla="*/ 66739 h 373183"/>
                <a:gd name="connsiteX15" fmla="*/ 21499 w 203425"/>
                <a:gd name="connsiteY15" fmla="*/ 72027 h 373183"/>
                <a:gd name="connsiteX16" fmla="*/ 35450 w 203425"/>
                <a:gd name="connsiteY16" fmla="*/ 68661 h 373183"/>
                <a:gd name="connsiteX17" fmla="*/ 101810 w 203425"/>
                <a:gd name="connsiteY17" fmla="*/ 30186 h 373183"/>
                <a:gd name="connsiteX18" fmla="*/ 172025 w 203425"/>
                <a:gd name="connsiteY18" fmla="*/ 103282 h 373183"/>
                <a:gd name="connsiteX19" fmla="*/ 172025 w 203425"/>
                <a:gd name="connsiteY19" fmla="*/ 133099 h 373183"/>
                <a:gd name="connsiteX20" fmla="*/ 96043 w 203425"/>
                <a:gd name="connsiteY20" fmla="*/ 118675 h 373183"/>
                <a:gd name="connsiteX21" fmla="*/ 818 w 203425"/>
                <a:gd name="connsiteY21" fmla="*/ 212452 h 373183"/>
                <a:gd name="connsiteX22" fmla="*/ 818 w 203425"/>
                <a:gd name="connsiteY22" fmla="*/ 275452 h 373183"/>
                <a:gd name="connsiteX23" fmla="*/ 104696 w 203425"/>
                <a:gd name="connsiteY23" fmla="*/ 374036 h 37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3425" h="373183">
                  <a:moveTo>
                    <a:pt x="106618" y="344219"/>
                  </a:moveTo>
                  <a:cubicBezTo>
                    <a:pt x="56604" y="344219"/>
                    <a:pt x="33522" y="321137"/>
                    <a:pt x="33522" y="274967"/>
                  </a:cubicBezTo>
                  <a:lnTo>
                    <a:pt x="33522" y="213415"/>
                  </a:lnTo>
                  <a:cubicBezTo>
                    <a:pt x="33522" y="171569"/>
                    <a:pt x="54682" y="148487"/>
                    <a:pt x="99888" y="148487"/>
                  </a:cubicBezTo>
                  <a:cubicBezTo>
                    <a:pt x="134513" y="148487"/>
                    <a:pt x="160481" y="158109"/>
                    <a:pt x="172025" y="162438"/>
                  </a:cubicBezTo>
                  <a:lnTo>
                    <a:pt x="172025" y="322574"/>
                  </a:lnTo>
                  <a:cubicBezTo>
                    <a:pt x="172025" y="330268"/>
                    <a:pt x="171061" y="331717"/>
                    <a:pt x="162888" y="335082"/>
                  </a:cubicBezTo>
                  <a:cubicBezTo>
                    <a:pt x="149901" y="339890"/>
                    <a:pt x="130184" y="344219"/>
                    <a:pt x="106618" y="344219"/>
                  </a:cubicBezTo>
                  <a:moveTo>
                    <a:pt x="104696" y="374036"/>
                  </a:moveTo>
                  <a:cubicBezTo>
                    <a:pt x="140285" y="374036"/>
                    <a:pt x="168660" y="366822"/>
                    <a:pt x="185970" y="359607"/>
                  </a:cubicBezTo>
                  <a:cubicBezTo>
                    <a:pt x="201358" y="352871"/>
                    <a:pt x="204244" y="349027"/>
                    <a:pt x="204244" y="333154"/>
                  </a:cubicBezTo>
                  <a:lnTo>
                    <a:pt x="204244" y="104730"/>
                  </a:lnTo>
                  <a:cubicBezTo>
                    <a:pt x="204244" y="42209"/>
                    <a:pt x="175869" y="853"/>
                    <a:pt x="102773" y="853"/>
                  </a:cubicBezTo>
                  <a:cubicBezTo>
                    <a:pt x="51317" y="853"/>
                    <a:pt x="23906" y="22013"/>
                    <a:pt x="7554" y="52310"/>
                  </a:cubicBezTo>
                  <a:cubicBezTo>
                    <a:pt x="3225" y="58561"/>
                    <a:pt x="4668" y="63369"/>
                    <a:pt x="10919" y="66739"/>
                  </a:cubicBezTo>
                  <a:lnTo>
                    <a:pt x="21499" y="72027"/>
                  </a:lnTo>
                  <a:cubicBezTo>
                    <a:pt x="28229" y="75871"/>
                    <a:pt x="31600" y="74433"/>
                    <a:pt x="35450" y="68661"/>
                  </a:cubicBezTo>
                  <a:cubicBezTo>
                    <a:pt x="47952" y="45574"/>
                    <a:pt x="65741" y="30186"/>
                    <a:pt x="101810" y="30186"/>
                  </a:cubicBezTo>
                  <a:cubicBezTo>
                    <a:pt x="151344" y="30186"/>
                    <a:pt x="172025" y="57597"/>
                    <a:pt x="172025" y="103282"/>
                  </a:cubicBezTo>
                  <a:lnTo>
                    <a:pt x="172025" y="133099"/>
                  </a:lnTo>
                  <a:cubicBezTo>
                    <a:pt x="159038" y="128291"/>
                    <a:pt x="130664" y="118675"/>
                    <a:pt x="96043" y="118675"/>
                  </a:cubicBezTo>
                  <a:cubicBezTo>
                    <a:pt x="30157" y="118675"/>
                    <a:pt x="818" y="153780"/>
                    <a:pt x="818" y="212452"/>
                  </a:cubicBezTo>
                  <a:lnTo>
                    <a:pt x="818" y="275452"/>
                  </a:lnTo>
                  <a:cubicBezTo>
                    <a:pt x="818" y="339411"/>
                    <a:pt x="34001" y="374036"/>
                    <a:pt x="104696" y="374036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6300EBA-0C69-440E-B26D-8F8522B62D7A}"/>
                </a:ext>
              </a:extLst>
            </p:cNvPr>
            <p:cNvSpPr/>
            <p:nvPr/>
          </p:nvSpPr>
          <p:spPr>
            <a:xfrm flipV="1">
              <a:off x="5108723" y="4696473"/>
              <a:ext cx="211604" cy="261127"/>
            </a:xfrm>
            <a:custGeom>
              <a:avLst/>
              <a:gdLst>
                <a:gd name="connsiteX0" fmla="*/ 106202 w 211604"/>
                <a:gd name="connsiteY0" fmla="*/ 232624 h 261127"/>
                <a:gd name="connsiteX1" fmla="*/ 33101 w 211604"/>
                <a:gd name="connsiteY1" fmla="*/ 173473 h 261127"/>
                <a:gd name="connsiteX2" fmla="*/ 33101 w 211604"/>
                <a:gd name="connsiteY2" fmla="*/ 88834 h 261127"/>
                <a:gd name="connsiteX3" fmla="*/ 106202 w 211604"/>
                <a:gd name="connsiteY3" fmla="*/ 30162 h 261127"/>
                <a:gd name="connsiteX4" fmla="*/ 179782 w 211604"/>
                <a:gd name="connsiteY4" fmla="*/ 88834 h 261127"/>
                <a:gd name="connsiteX5" fmla="*/ 179782 w 211604"/>
                <a:gd name="connsiteY5" fmla="*/ 173473 h 261127"/>
                <a:gd name="connsiteX6" fmla="*/ 106202 w 211604"/>
                <a:gd name="connsiteY6" fmla="*/ 232624 h 261127"/>
                <a:gd name="connsiteX7" fmla="*/ 106202 w 211604"/>
                <a:gd name="connsiteY7" fmla="*/ 261957 h 261127"/>
                <a:gd name="connsiteX8" fmla="*/ 212486 w 211604"/>
                <a:gd name="connsiteY8" fmla="*/ 173473 h 261127"/>
                <a:gd name="connsiteX9" fmla="*/ 212486 w 211604"/>
                <a:gd name="connsiteY9" fmla="*/ 88834 h 261127"/>
                <a:gd name="connsiteX10" fmla="*/ 106202 w 211604"/>
                <a:gd name="connsiteY10" fmla="*/ 829 h 261127"/>
                <a:gd name="connsiteX11" fmla="*/ 882 w 211604"/>
                <a:gd name="connsiteY11" fmla="*/ 88834 h 261127"/>
                <a:gd name="connsiteX12" fmla="*/ 882 w 211604"/>
                <a:gd name="connsiteY12" fmla="*/ 173473 h 261127"/>
                <a:gd name="connsiteX13" fmla="*/ 106202 w 211604"/>
                <a:gd name="connsiteY13" fmla="*/ 261957 h 2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604" h="261127">
                  <a:moveTo>
                    <a:pt x="106202" y="232624"/>
                  </a:moveTo>
                  <a:cubicBezTo>
                    <a:pt x="61960" y="232624"/>
                    <a:pt x="33101" y="210500"/>
                    <a:pt x="33101" y="173473"/>
                  </a:cubicBezTo>
                  <a:lnTo>
                    <a:pt x="33101" y="88834"/>
                  </a:lnTo>
                  <a:cubicBezTo>
                    <a:pt x="33101" y="52280"/>
                    <a:pt x="61960" y="30162"/>
                    <a:pt x="106202" y="30162"/>
                  </a:cubicBezTo>
                  <a:cubicBezTo>
                    <a:pt x="151408" y="30162"/>
                    <a:pt x="179782" y="52280"/>
                    <a:pt x="179782" y="88834"/>
                  </a:cubicBezTo>
                  <a:lnTo>
                    <a:pt x="179782" y="173473"/>
                  </a:lnTo>
                  <a:cubicBezTo>
                    <a:pt x="179782" y="210500"/>
                    <a:pt x="151408" y="232624"/>
                    <a:pt x="106202" y="232624"/>
                  </a:cubicBezTo>
                  <a:moveTo>
                    <a:pt x="106202" y="261957"/>
                  </a:moveTo>
                  <a:cubicBezTo>
                    <a:pt x="172567" y="261957"/>
                    <a:pt x="212486" y="228295"/>
                    <a:pt x="212486" y="173473"/>
                  </a:cubicBezTo>
                  <a:lnTo>
                    <a:pt x="212486" y="88834"/>
                  </a:lnTo>
                  <a:cubicBezTo>
                    <a:pt x="212486" y="34006"/>
                    <a:pt x="172567" y="829"/>
                    <a:pt x="106202" y="829"/>
                  </a:cubicBezTo>
                  <a:cubicBezTo>
                    <a:pt x="40795" y="829"/>
                    <a:pt x="882" y="34006"/>
                    <a:pt x="882" y="88834"/>
                  </a:cubicBezTo>
                  <a:lnTo>
                    <a:pt x="882" y="173473"/>
                  </a:lnTo>
                  <a:cubicBezTo>
                    <a:pt x="882" y="228295"/>
                    <a:pt x="40795" y="261957"/>
                    <a:pt x="106202" y="261957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93A4542-C470-4EA3-B73F-F37B60AF6A58}"/>
                </a:ext>
              </a:extLst>
            </p:cNvPr>
            <p:cNvSpPr/>
            <p:nvPr/>
          </p:nvSpPr>
          <p:spPr>
            <a:xfrm flipV="1">
              <a:off x="5484754" y="4602691"/>
              <a:ext cx="261648" cy="354909"/>
            </a:xfrm>
            <a:custGeom>
              <a:avLst/>
              <a:gdLst>
                <a:gd name="connsiteX0" fmla="*/ 132748 w 261648"/>
                <a:gd name="connsiteY0" fmla="*/ 355741 h 354909"/>
                <a:gd name="connsiteX1" fmla="*/ 260665 w 261648"/>
                <a:gd name="connsiteY1" fmla="*/ 273503 h 354909"/>
                <a:gd name="connsiteX2" fmla="*/ 254899 w 261648"/>
                <a:gd name="connsiteY2" fmla="*/ 261001 h 354909"/>
                <a:gd name="connsiteX3" fmla="*/ 239984 w 261648"/>
                <a:gd name="connsiteY3" fmla="*/ 255714 h 354909"/>
                <a:gd name="connsiteX4" fmla="*/ 227482 w 261648"/>
                <a:gd name="connsiteY4" fmla="*/ 261480 h 354909"/>
                <a:gd name="connsiteX5" fmla="*/ 132748 w 261648"/>
                <a:gd name="connsiteY5" fmla="*/ 323522 h 354909"/>
                <a:gd name="connsiteX6" fmla="*/ 36085 w 261648"/>
                <a:gd name="connsiteY6" fmla="*/ 235512 h 354909"/>
                <a:gd name="connsiteX7" fmla="*/ 36085 w 261648"/>
                <a:gd name="connsiteY7" fmla="*/ 121055 h 354909"/>
                <a:gd name="connsiteX8" fmla="*/ 132748 w 261648"/>
                <a:gd name="connsiteY8" fmla="*/ 33051 h 354909"/>
                <a:gd name="connsiteX9" fmla="*/ 228446 w 261648"/>
                <a:gd name="connsiteY9" fmla="*/ 96530 h 354909"/>
                <a:gd name="connsiteX10" fmla="*/ 240948 w 261648"/>
                <a:gd name="connsiteY10" fmla="*/ 102781 h 354909"/>
                <a:gd name="connsiteX11" fmla="*/ 255857 w 261648"/>
                <a:gd name="connsiteY11" fmla="*/ 97015 h 354909"/>
                <a:gd name="connsiteX12" fmla="*/ 261629 w 261648"/>
                <a:gd name="connsiteY12" fmla="*/ 84992 h 354909"/>
                <a:gd name="connsiteX13" fmla="*/ 132748 w 261648"/>
                <a:gd name="connsiteY13" fmla="*/ 832 h 354909"/>
                <a:gd name="connsiteX14" fmla="*/ 980 w 261648"/>
                <a:gd name="connsiteY14" fmla="*/ 121540 h 354909"/>
                <a:gd name="connsiteX15" fmla="*/ 980 w 261648"/>
                <a:gd name="connsiteY15" fmla="*/ 235033 h 354909"/>
                <a:gd name="connsiteX16" fmla="*/ 132748 w 261648"/>
                <a:gd name="connsiteY16" fmla="*/ 355741 h 3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1648" h="354909">
                  <a:moveTo>
                    <a:pt x="132748" y="355741"/>
                  </a:moveTo>
                  <a:cubicBezTo>
                    <a:pt x="206322" y="355741"/>
                    <a:pt x="243834" y="326887"/>
                    <a:pt x="260665" y="273503"/>
                  </a:cubicBezTo>
                  <a:cubicBezTo>
                    <a:pt x="263072" y="266294"/>
                    <a:pt x="261629" y="263408"/>
                    <a:pt x="254899" y="261001"/>
                  </a:cubicBezTo>
                  <a:lnTo>
                    <a:pt x="239984" y="255714"/>
                  </a:lnTo>
                  <a:cubicBezTo>
                    <a:pt x="233254" y="253786"/>
                    <a:pt x="230368" y="254750"/>
                    <a:pt x="227482" y="261480"/>
                  </a:cubicBezTo>
                  <a:cubicBezTo>
                    <a:pt x="214501" y="303321"/>
                    <a:pt x="188048" y="323522"/>
                    <a:pt x="132748" y="323522"/>
                  </a:cubicBezTo>
                  <a:cubicBezTo>
                    <a:pt x="69268" y="323522"/>
                    <a:pt x="36085" y="290819"/>
                    <a:pt x="36085" y="235512"/>
                  </a:cubicBezTo>
                  <a:lnTo>
                    <a:pt x="36085" y="121055"/>
                  </a:lnTo>
                  <a:cubicBezTo>
                    <a:pt x="36085" y="66239"/>
                    <a:pt x="69747" y="33051"/>
                    <a:pt x="132748" y="33051"/>
                  </a:cubicBezTo>
                  <a:cubicBezTo>
                    <a:pt x="189491" y="33051"/>
                    <a:pt x="215459" y="54695"/>
                    <a:pt x="228446" y="96530"/>
                  </a:cubicBezTo>
                  <a:cubicBezTo>
                    <a:pt x="231327" y="103266"/>
                    <a:pt x="234218" y="104709"/>
                    <a:pt x="240948" y="102781"/>
                  </a:cubicBezTo>
                  <a:lnTo>
                    <a:pt x="255857" y="97015"/>
                  </a:lnTo>
                  <a:cubicBezTo>
                    <a:pt x="262108" y="94608"/>
                    <a:pt x="264030" y="91722"/>
                    <a:pt x="261629" y="84992"/>
                  </a:cubicBezTo>
                  <a:cubicBezTo>
                    <a:pt x="244792" y="31128"/>
                    <a:pt x="207765" y="832"/>
                    <a:pt x="132748" y="832"/>
                  </a:cubicBezTo>
                  <a:cubicBezTo>
                    <a:pt x="48108" y="832"/>
                    <a:pt x="980" y="46516"/>
                    <a:pt x="980" y="121540"/>
                  </a:cubicBezTo>
                  <a:lnTo>
                    <a:pt x="980" y="235033"/>
                  </a:lnTo>
                  <a:cubicBezTo>
                    <a:pt x="980" y="310051"/>
                    <a:pt x="46660" y="355741"/>
                    <a:pt x="132748" y="355741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145E330F-708C-4CAA-B050-C2D9F81E90DE}"/>
                </a:ext>
              </a:extLst>
            </p:cNvPr>
            <p:cNvSpPr/>
            <p:nvPr/>
          </p:nvSpPr>
          <p:spPr>
            <a:xfrm flipV="1">
              <a:off x="5785767" y="4696467"/>
              <a:ext cx="213041" cy="261133"/>
            </a:xfrm>
            <a:custGeom>
              <a:avLst/>
              <a:gdLst>
                <a:gd name="connsiteX0" fmla="*/ 107326 w 213041"/>
                <a:gd name="connsiteY0" fmla="*/ 234067 h 261133"/>
                <a:gd name="connsiteX1" fmla="*/ 33267 w 213041"/>
                <a:gd name="connsiteY1" fmla="*/ 164336 h 261133"/>
                <a:gd name="connsiteX2" fmla="*/ 33267 w 213041"/>
                <a:gd name="connsiteY2" fmla="*/ 147505 h 261133"/>
                <a:gd name="connsiteX3" fmla="*/ 181865 w 213041"/>
                <a:gd name="connsiteY3" fmla="*/ 147505 h 261133"/>
                <a:gd name="connsiteX4" fmla="*/ 181865 w 213041"/>
                <a:gd name="connsiteY4" fmla="*/ 164336 h 261133"/>
                <a:gd name="connsiteX5" fmla="*/ 107326 w 213041"/>
                <a:gd name="connsiteY5" fmla="*/ 234067 h 261133"/>
                <a:gd name="connsiteX6" fmla="*/ 107326 w 213041"/>
                <a:gd name="connsiteY6" fmla="*/ 261962 h 261133"/>
                <a:gd name="connsiteX7" fmla="*/ 214089 w 213041"/>
                <a:gd name="connsiteY7" fmla="*/ 162414 h 261133"/>
                <a:gd name="connsiteX8" fmla="*/ 214089 w 213041"/>
                <a:gd name="connsiteY8" fmla="*/ 135962 h 261133"/>
                <a:gd name="connsiteX9" fmla="*/ 199660 w 213041"/>
                <a:gd name="connsiteY9" fmla="*/ 122496 h 261133"/>
                <a:gd name="connsiteX10" fmla="*/ 33267 w 213041"/>
                <a:gd name="connsiteY10" fmla="*/ 122496 h 261133"/>
                <a:gd name="connsiteX11" fmla="*/ 33267 w 213041"/>
                <a:gd name="connsiteY11" fmla="*/ 94606 h 261133"/>
                <a:gd name="connsiteX12" fmla="*/ 105404 w 213041"/>
                <a:gd name="connsiteY12" fmla="*/ 28719 h 261133"/>
                <a:gd name="connsiteX13" fmla="*/ 180907 w 213041"/>
                <a:gd name="connsiteY13" fmla="*/ 68638 h 261133"/>
                <a:gd name="connsiteX14" fmla="*/ 194852 w 213041"/>
                <a:gd name="connsiteY14" fmla="*/ 72003 h 261133"/>
                <a:gd name="connsiteX15" fmla="*/ 204952 w 213041"/>
                <a:gd name="connsiteY15" fmla="*/ 66716 h 261133"/>
                <a:gd name="connsiteX16" fmla="*/ 208318 w 213041"/>
                <a:gd name="connsiteY16" fmla="*/ 52765 h 261133"/>
                <a:gd name="connsiteX17" fmla="*/ 105404 w 213041"/>
                <a:gd name="connsiteY17" fmla="*/ 829 h 261133"/>
                <a:gd name="connsiteX18" fmla="*/ 1048 w 213041"/>
                <a:gd name="connsiteY18" fmla="*/ 97971 h 261133"/>
                <a:gd name="connsiteX19" fmla="*/ 1048 w 213041"/>
                <a:gd name="connsiteY19" fmla="*/ 160487 h 261133"/>
                <a:gd name="connsiteX20" fmla="*/ 107326 w 213041"/>
                <a:gd name="connsiteY20" fmla="*/ 26196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041" h="261133">
                  <a:moveTo>
                    <a:pt x="107326" y="234067"/>
                  </a:moveTo>
                  <a:cubicBezTo>
                    <a:pt x="58276" y="234067"/>
                    <a:pt x="33267" y="207135"/>
                    <a:pt x="33267" y="164336"/>
                  </a:cubicBezTo>
                  <a:lnTo>
                    <a:pt x="33267" y="147505"/>
                  </a:lnTo>
                  <a:lnTo>
                    <a:pt x="181865" y="147505"/>
                  </a:lnTo>
                  <a:lnTo>
                    <a:pt x="181865" y="164336"/>
                  </a:lnTo>
                  <a:cubicBezTo>
                    <a:pt x="181865" y="207135"/>
                    <a:pt x="156866" y="234067"/>
                    <a:pt x="107326" y="234067"/>
                  </a:cubicBezTo>
                  <a:moveTo>
                    <a:pt x="107326" y="261962"/>
                  </a:moveTo>
                  <a:cubicBezTo>
                    <a:pt x="179464" y="261962"/>
                    <a:pt x="214089" y="220122"/>
                    <a:pt x="214089" y="162414"/>
                  </a:cubicBezTo>
                  <a:lnTo>
                    <a:pt x="214089" y="135962"/>
                  </a:lnTo>
                  <a:cubicBezTo>
                    <a:pt x="214089" y="127788"/>
                    <a:pt x="210240" y="122496"/>
                    <a:pt x="199660" y="122496"/>
                  </a:cubicBezTo>
                  <a:lnTo>
                    <a:pt x="33267" y="122496"/>
                  </a:lnTo>
                  <a:lnTo>
                    <a:pt x="33267" y="94606"/>
                  </a:lnTo>
                  <a:cubicBezTo>
                    <a:pt x="33267" y="53729"/>
                    <a:pt x="57792" y="28719"/>
                    <a:pt x="105404" y="28719"/>
                  </a:cubicBezTo>
                  <a:cubicBezTo>
                    <a:pt x="144843" y="28719"/>
                    <a:pt x="167441" y="44592"/>
                    <a:pt x="180907" y="68638"/>
                  </a:cubicBezTo>
                  <a:cubicBezTo>
                    <a:pt x="185236" y="74410"/>
                    <a:pt x="188601" y="75368"/>
                    <a:pt x="194852" y="72003"/>
                  </a:cubicBezTo>
                  <a:lnTo>
                    <a:pt x="204952" y="66716"/>
                  </a:lnTo>
                  <a:cubicBezTo>
                    <a:pt x="211203" y="63345"/>
                    <a:pt x="212167" y="59022"/>
                    <a:pt x="208318" y="52765"/>
                  </a:cubicBezTo>
                  <a:cubicBezTo>
                    <a:pt x="191487" y="22468"/>
                    <a:pt x="160711" y="829"/>
                    <a:pt x="105404" y="829"/>
                  </a:cubicBezTo>
                  <a:cubicBezTo>
                    <a:pt x="33267" y="829"/>
                    <a:pt x="1048" y="40263"/>
                    <a:pt x="1048" y="97971"/>
                  </a:cubicBezTo>
                  <a:lnTo>
                    <a:pt x="1048" y="160487"/>
                  </a:lnTo>
                  <a:cubicBezTo>
                    <a:pt x="1048" y="223972"/>
                    <a:pt x="37596" y="261962"/>
                    <a:pt x="107326" y="26196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85B1922-D9C3-4185-9153-40C54EF9760F}"/>
                </a:ext>
              </a:extLst>
            </p:cNvPr>
            <p:cNvSpPr/>
            <p:nvPr/>
          </p:nvSpPr>
          <p:spPr>
            <a:xfrm flipV="1">
              <a:off x="6048812" y="4696467"/>
              <a:ext cx="203419" cy="254397"/>
            </a:xfrm>
            <a:custGeom>
              <a:avLst/>
              <a:gdLst>
                <a:gd name="connsiteX0" fmla="*/ 108834 w 203419"/>
                <a:gd name="connsiteY0" fmla="*/ 255231 h 254397"/>
                <a:gd name="connsiteX1" fmla="*/ 204532 w 203419"/>
                <a:gd name="connsiteY1" fmla="*/ 160969 h 254397"/>
                <a:gd name="connsiteX2" fmla="*/ 204532 w 203419"/>
                <a:gd name="connsiteY2" fmla="*/ 9491 h 254397"/>
                <a:gd name="connsiteX3" fmla="*/ 195874 w 203419"/>
                <a:gd name="connsiteY3" fmla="*/ 833 h 254397"/>
                <a:gd name="connsiteX4" fmla="*/ 180971 w 203419"/>
                <a:gd name="connsiteY4" fmla="*/ 833 h 254397"/>
                <a:gd name="connsiteX5" fmla="*/ 172313 w 203419"/>
                <a:gd name="connsiteY5" fmla="*/ 9491 h 254397"/>
                <a:gd name="connsiteX6" fmla="*/ 172313 w 203419"/>
                <a:gd name="connsiteY6" fmla="*/ 160011 h 254397"/>
                <a:gd name="connsiteX7" fmla="*/ 104989 w 203419"/>
                <a:gd name="connsiteY7" fmla="*/ 225413 h 254397"/>
                <a:gd name="connsiteX8" fmla="*/ 41031 w 203419"/>
                <a:gd name="connsiteY8" fmla="*/ 214833 h 254397"/>
                <a:gd name="connsiteX9" fmla="*/ 33816 w 203419"/>
                <a:gd name="connsiteY9" fmla="*/ 202815 h 254397"/>
                <a:gd name="connsiteX10" fmla="*/ 33816 w 203419"/>
                <a:gd name="connsiteY10" fmla="*/ 9491 h 254397"/>
                <a:gd name="connsiteX11" fmla="*/ 25158 w 203419"/>
                <a:gd name="connsiteY11" fmla="*/ 833 h 254397"/>
                <a:gd name="connsiteX12" fmla="*/ 9770 w 203419"/>
                <a:gd name="connsiteY12" fmla="*/ 833 h 254397"/>
                <a:gd name="connsiteX13" fmla="*/ 1112 w 203419"/>
                <a:gd name="connsiteY13" fmla="*/ 9491 h 254397"/>
                <a:gd name="connsiteX14" fmla="*/ 1112 w 203419"/>
                <a:gd name="connsiteY14" fmla="*/ 212432 h 254397"/>
                <a:gd name="connsiteX15" fmla="*/ 19386 w 203419"/>
                <a:gd name="connsiteY15" fmla="*/ 238879 h 254397"/>
                <a:gd name="connsiteX16" fmla="*/ 108834 w 203419"/>
                <a:gd name="connsiteY16" fmla="*/ 255231 h 2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419" h="254397">
                  <a:moveTo>
                    <a:pt x="108834" y="255231"/>
                  </a:moveTo>
                  <a:cubicBezTo>
                    <a:pt x="175199" y="255231"/>
                    <a:pt x="204532" y="220126"/>
                    <a:pt x="204532" y="160969"/>
                  </a:cubicBezTo>
                  <a:lnTo>
                    <a:pt x="204532" y="9491"/>
                  </a:lnTo>
                  <a:cubicBezTo>
                    <a:pt x="204532" y="2755"/>
                    <a:pt x="202131" y="833"/>
                    <a:pt x="195874" y="833"/>
                  </a:cubicBezTo>
                  <a:lnTo>
                    <a:pt x="180971" y="833"/>
                  </a:lnTo>
                  <a:cubicBezTo>
                    <a:pt x="174241" y="833"/>
                    <a:pt x="172313" y="2755"/>
                    <a:pt x="172313" y="9491"/>
                  </a:cubicBezTo>
                  <a:lnTo>
                    <a:pt x="172313" y="160011"/>
                  </a:lnTo>
                  <a:cubicBezTo>
                    <a:pt x="172313" y="203289"/>
                    <a:pt x="151153" y="225413"/>
                    <a:pt x="104989" y="225413"/>
                  </a:cubicBezTo>
                  <a:cubicBezTo>
                    <a:pt x="77578" y="225413"/>
                    <a:pt x="55934" y="220126"/>
                    <a:pt x="41031" y="214833"/>
                  </a:cubicBezTo>
                  <a:cubicBezTo>
                    <a:pt x="34774" y="211947"/>
                    <a:pt x="33816" y="208103"/>
                    <a:pt x="33816" y="202815"/>
                  </a:cubicBezTo>
                  <a:lnTo>
                    <a:pt x="33816" y="9491"/>
                  </a:lnTo>
                  <a:cubicBezTo>
                    <a:pt x="33816" y="2755"/>
                    <a:pt x="31409" y="833"/>
                    <a:pt x="25158" y="833"/>
                  </a:cubicBezTo>
                  <a:lnTo>
                    <a:pt x="9770" y="833"/>
                  </a:lnTo>
                  <a:cubicBezTo>
                    <a:pt x="3514" y="833"/>
                    <a:pt x="1112" y="2755"/>
                    <a:pt x="1112" y="9491"/>
                  </a:cubicBezTo>
                  <a:lnTo>
                    <a:pt x="1112" y="212432"/>
                  </a:lnTo>
                  <a:cubicBezTo>
                    <a:pt x="1112" y="227335"/>
                    <a:pt x="4962" y="232628"/>
                    <a:pt x="19386" y="238879"/>
                  </a:cubicBezTo>
                  <a:cubicBezTo>
                    <a:pt x="38145" y="246573"/>
                    <a:pt x="65556" y="255231"/>
                    <a:pt x="108834" y="255231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FC16CF9-C889-4E54-955A-D482AB66798C}"/>
                </a:ext>
              </a:extLst>
            </p:cNvPr>
            <p:cNvSpPr/>
            <p:nvPr/>
          </p:nvSpPr>
          <p:spPr>
            <a:xfrm flipV="1">
              <a:off x="6281080" y="4645974"/>
              <a:ext cx="164949" cy="311691"/>
            </a:xfrm>
            <a:custGeom>
              <a:avLst/>
              <a:gdLst>
                <a:gd name="connsiteX0" fmla="*/ 87726 w 164949"/>
                <a:gd name="connsiteY0" fmla="*/ 303865 h 311691"/>
                <a:gd name="connsiteX1" fmla="*/ 87726 w 164949"/>
                <a:gd name="connsiteY1" fmla="*/ 254815 h 311691"/>
                <a:gd name="connsiteX2" fmla="*/ 157456 w 164949"/>
                <a:gd name="connsiteY2" fmla="*/ 254815 h 311691"/>
                <a:gd name="connsiteX3" fmla="*/ 166114 w 164949"/>
                <a:gd name="connsiteY3" fmla="*/ 246157 h 311691"/>
                <a:gd name="connsiteX4" fmla="*/ 166114 w 164949"/>
                <a:gd name="connsiteY4" fmla="*/ 233650 h 311691"/>
                <a:gd name="connsiteX5" fmla="*/ 157456 w 164949"/>
                <a:gd name="connsiteY5" fmla="*/ 224997 h 311691"/>
                <a:gd name="connsiteX6" fmla="*/ 87726 w 164949"/>
                <a:gd name="connsiteY6" fmla="*/ 224997 h 311691"/>
                <a:gd name="connsiteX7" fmla="*/ 87726 w 164949"/>
                <a:gd name="connsiteY7" fmla="*/ 99960 h 311691"/>
                <a:gd name="connsiteX8" fmla="*/ 156492 w 164949"/>
                <a:gd name="connsiteY8" fmla="*/ 31673 h 311691"/>
                <a:gd name="connsiteX9" fmla="*/ 165150 w 164949"/>
                <a:gd name="connsiteY9" fmla="*/ 22536 h 311691"/>
                <a:gd name="connsiteX10" fmla="*/ 165150 w 164949"/>
                <a:gd name="connsiteY10" fmla="*/ 9554 h 311691"/>
                <a:gd name="connsiteX11" fmla="*/ 156492 w 164949"/>
                <a:gd name="connsiteY11" fmla="*/ 897 h 311691"/>
                <a:gd name="connsiteX12" fmla="*/ 55501 w 164949"/>
                <a:gd name="connsiteY12" fmla="*/ 98997 h 311691"/>
                <a:gd name="connsiteX13" fmla="*/ 55501 w 164949"/>
                <a:gd name="connsiteY13" fmla="*/ 224997 h 311691"/>
                <a:gd name="connsiteX14" fmla="*/ 9816 w 164949"/>
                <a:gd name="connsiteY14" fmla="*/ 224997 h 311691"/>
                <a:gd name="connsiteX15" fmla="*/ 1164 w 164949"/>
                <a:gd name="connsiteY15" fmla="*/ 233650 h 311691"/>
                <a:gd name="connsiteX16" fmla="*/ 1164 w 164949"/>
                <a:gd name="connsiteY16" fmla="*/ 246157 h 311691"/>
                <a:gd name="connsiteX17" fmla="*/ 9816 w 164949"/>
                <a:gd name="connsiteY17" fmla="*/ 254815 h 311691"/>
                <a:gd name="connsiteX18" fmla="*/ 55501 w 164949"/>
                <a:gd name="connsiteY18" fmla="*/ 254815 h 311691"/>
                <a:gd name="connsiteX19" fmla="*/ 55501 w 164949"/>
                <a:gd name="connsiteY19" fmla="*/ 303865 h 311691"/>
                <a:gd name="connsiteX20" fmla="*/ 64159 w 164949"/>
                <a:gd name="connsiteY20" fmla="*/ 312523 h 311691"/>
                <a:gd name="connsiteX21" fmla="*/ 79068 w 164949"/>
                <a:gd name="connsiteY21" fmla="*/ 312523 h 311691"/>
                <a:gd name="connsiteX22" fmla="*/ 87726 w 164949"/>
                <a:gd name="connsiteY22" fmla="*/ 303865 h 3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949" h="311691">
                  <a:moveTo>
                    <a:pt x="87726" y="303865"/>
                  </a:moveTo>
                  <a:lnTo>
                    <a:pt x="87726" y="254815"/>
                  </a:lnTo>
                  <a:lnTo>
                    <a:pt x="157456" y="254815"/>
                  </a:lnTo>
                  <a:cubicBezTo>
                    <a:pt x="163707" y="254815"/>
                    <a:pt x="166114" y="252887"/>
                    <a:pt x="166114" y="246157"/>
                  </a:cubicBezTo>
                  <a:lnTo>
                    <a:pt x="166114" y="233650"/>
                  </a:lnTo>
                  <a:cubicBezTo>
                    <a:pt x="166114" y="227404"/>
                    <a:pt x="163707" y="224997"/>
                    <a:pt x="157456" y="224997"/>
                  </a:cubicBezTo>
                  <a:lnTo>
                    <a:pt x="87726" y="224997"/>
                  </a:lnTo>
                  <a:lnTo>
                    <a:pt x="87726" y="99960"/>
                  </a:lnTo>
                  <a:cubicBezTo>
                    <a:pt x="87726" y="42732"/>
                    <a:pt x="104557" y="31673"/>
                    <a:pt x="156492" y="31673"/>
                  </a:cubicBezTo>
                  <a:cubicBezTo>
                    <a:pt x="163223" y="31673"/>
                    <a:pt x="165150" y="29266"/>
                    <a:pt x="165150" y="22536"/>
                  </a:cubicBezTo>
                  <a:lnTo>
                    <a:pt x="165150" y="9554"/>
                  </a:lnTo>
                  <a:cubicBezTo>
                    <a:pt x="165150" y="2819"/>
                    <a:pt x="163223" y="897"/>
                    <a:pt x="156492" y="897"/>
                  </a:cubicBezTo>
                  <a:cubicBezTo>
                    <a:pt x="82433" y="-546"/>
                    <a:pt x="55501" y="21572"/>
                    <a:pt x="55501" y="98997"/>
                  </a:cubicBezTo>
                  <a:lnTo>
                    <a:pt x="55501" y="224997"/>
                  </a:lnTo>
                  <a:lnTo>
                    <a:pt x="9816" y="224997"/>
                  </a:lnTo>
                  <a:cubicBezTo>
                    <a:pt x="3565" y="224997"/>
                    <a:pt x="1164" y="227404"/>
                    <a:pt x="1164" y="233650"/>
                  </a:cubicBezTo>
                  <a:lnTo>
                    <a:pt x="1164" y="246157"/>
                  </a:lnTo>
                  <a:cubicBezTo>
                    <a:pt x="1164" y="252887"/>
                    <a:pt x="3565" y="254815"/>
                    <a:pt x="9816" y="254815"/>
                  </a:cubicBezTo>
                  <a:lnTo>
                    <a:pt x="55501" y="254815"/>
                  </a:lnTo>
                  <a:lnTo>
                    <a:pt x="55501" y="303865"/>
                  </a:lnTo>
                  <a:cubicBezTo>
                    <a:pt x="55501" y="310595"/>
                    <a:pt x="57908" y="312523"/>
                    <a:pt x="64159" y="312523"/>
                  </a:cubicBezTo>
                  <a:lnTo>
                    <a:pt x="79068" y="312523"/>
                  </a:lnTo>
                  <a:cubicBezTo>
                    <a:pt x="85798" y="312523"/>
                    <a:pt x="87726" y="310595"/>
                    <a:pt x="87726" y="303865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66C8A20-9249-4337-A703-093BE2E0CFD1}"/>
                </a:ext>
              </a:extLst>
            </p:cNvPr>
            <p:cNvSpPr/>
            <p:nvPr/>
          </p:nvSpPr>
          <p:spPr>
            <a:xfrm flipV="1">
              <a:off x="6482044" y="4696467"/>
              <a:ext cx="128881" cy="254397"/>
            </a:xfrm>
            <a:custGeom>
              <a:avLst/>
              <a:gdLst>
                <a:gd name="connsiteX0" fmla="*/ 121447 w 128881"/>
                <a:gd name="connsiteY0" fmla="*/ 255231 h 254397"/>
                <a:gd name="connsiteX1" fmla="*/ 130100 w 128881"/>
                <a:gd name="connsiteY1" fmla="*/ 246573 h 254397"/>
                <a:gd name="connsiteX2" fmla="*/ 130100 w 128881"/>
                <a:gd name="connsiteY2" fmla="*/ 234071 h 254397"/>
                <a:gd name="connsiteX3" fmla="*/ 121447 w 128881"/>
                <a:gd name="connsiteY3" fmla="*/ 225413 h 254397"/>
                <a:gd name="connsiteX4" fmla="*/ 105575 w 128881"/>
                <a:gd name="connsiteY4" fmla="*/ 225413 h 254397"/>
                <a:gd name="connsiteX5" fmla="*/ 42095 w 128881"/>
                <a:gd name="connsiteY5" fmla="*/ 215312 h 254397"/>
                <a:gd name="connsiteX6" fmla="*/ 33922 w 128881"/>
                <a:gd name="connsiteY6" fmla="*/ 202815 h 254397"/>
                <a:gd name="connsiteX7" fmla="*/ 33922 w 128881"/>
                <a:gd name="connsiteY7" fmla="*/ 9491 h 254397"/>
                <a:gd name="connsiteX8" fmla="*/ 25264 w 128881"/>
                <a:gd name="connsiteY8" fmla="*/ 833 h 254397"/>
                <a:gd name="connsiteX9" fmla="*/ 9876 w 128881"/>
                <a:gd name="connsiteY9" fmla="*/ 833 h 254397"/>
                <a:gd name="connsiteX10" fmla="*/ 1218 w 128881"/>
                <a:gd name="connsiteY10" fmla="*/ 9491 h 254397"/>
                <a:gd name="connsiteX11" fmla="*/ 1218 w 128881"/>
                <a:gd name="connsiteY11" fmla="*/ 213390 h 254397"/>
                <a:gd name="connsiteX12" fmla="*/ 19492 w 128881"/>
                <a:gd name="connsiteY12" fmla="*/ 240322 h 254397"/>
                <a:gd name="connsiteX13" fmla="*/ 106538 w 128881"/>
                <a:gd name="connsiteY13" fmla="*/ 255231 h 2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881" h="254397">
                  <a:moveTo>
                    <a:pt x="121447" y="255231"/>
                  </a:moveTo>
                  <a:cubicBezTo>
                    <a:pt x="128177" y="255231"/>
                    <a:pt x="130100" y="252824"/>
                    <a:pt x="130100" y="246573"/>
                  </a:cubicBezTo>
                  <a:lnTo>
                    <a:pt x="130100" y="234071"/>
                  </a:lnTo>
                  <a:cubicBezTo>
                    <a:pt x="130100" y="227820"/>
                    <a:pt x="128177" y="225413"/>
                    <a:pt x="121447" y="225413"/>
                  </a:cubicBezTo>
                  <a:lnTo>
                    <a:pt x="105575" y="225413"/>
                  </a:lnTo>
                  <a:cubicBezTo>
                    <a:pt x="78164" y="225413"/>
                    <a:pt x="56525" y="220605"/>
                    <a:pt x="42095" y="215312"/>
                  </a:cubicBezTo>
                  <a:cubicBezTo>
                    <a:pt x="34401" y="211947"/>
                    <a:pt x="33922" y="208103"/>
                    <a:pt x="33922" y="202815"/>
                  </a:cubicBezTo>
                  <a:lnTo>
                    <a:pt x="33922" y="9491"/>
                  </a:lnTo>
                  <a:cubicBezTo>
                    <a:pt x="33922" y="2755"/>
                    <a:pt x="31515" y="833"/>
                    <a:pt x="25264" y="833"/>
                  </a:cubicBezTo>
                  <a:lnTo>
                    <a:pt x="9876" y="833"/>
                  </a:lnTo>
                  <a:cubicBezTo>
                    <a:pt x="3620" y="833"/>
                    <a:pt x="1218" y="2755"/>
                    <a:pt x="1218" y="9491"/>
                  </a:cubicBezTo>
                  <a:lnTo>
                    <a:pt x="1218" y="213390"/>
                  </a:lnTo>
                  <a:cubicBezTo>
                    <a:pt x="1218" y="228299"/>
                    <a:pt x="5068" y="234071"/>
                    <a:pt x="19492" y="240322"/>
                  </a:cubicBezTo>
                  <a:cubicBezTo>
                    <a:pt x="37287" y="247057"/>
                    <a:pt x="64698" y="254267"/>
                    <a:pt x="106538" y="255231"/>
                  </a:cubicBezTo>
                  <a:close/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474988E2-EA84-42D9-AFB4-55C0D35B2ABD}"/>
                </a:ext>
              </a:extLst>
            </p:cNvPr>
            <p:cNvSpPr/>
            <p:nvPr/>
          </p:nvSpPr>
          <p:spPr>
            <a:xfrm flipV="1">
              <a:off x="6625350" y="4696467"/>
              <a:ext cx="201013" cy="261133"/>
            </a:xfrm>
            <a:custGeom>
              <a:avLst/>
              <a:gdLst>
                <a:gd name="connsiteX0" fmla="*/ 103687 w 201013"/>
                <a:gd name="connsiteY0" fmla="*/ 122960 h 261133"/>
                <a:gd name="connsiteX1" fmla="*/ 34435 w 201013"/>
                <a:gd name="connsiteY1" fmla="*/ 75832 h 261133"/>
                <a:gd name="connsiteX2" fmla="*/ 102723 w 201013"/>
                <a:gd name="connsiteY2" fmla="*/ 27741 h 261133"/>
                <a:gd name="connsiteX3" fmla="*/ 160915 w 201013"/>
                <a:gd name="connsiteY3" fmla="*/ 35435 h 261133"/>
                <a:gd name="connsiteX4" fmla="*/ 170052 w 201013"/>
                <a:gd name="connsiteY4" fmla="*/ 49380 h 261133"/>
                <a:gd name="connsiteX5" fmla="*/ 170052 w 201013"/>
                <a:gd name="connsiteY5" fmla="*/ 118631 h 261133"/>
                <a:gd name="connsiteX6" fmla="*/ 103687 w 201013"/>
                <a:gd name="connsiteY6" fmla="*/ 122960 h 261133"/>
                <a:gd name="connsiteX7" fmla="*/ 106088 w 201013"/>
                <a:gd name="connsiteY7" fmla="*/ 261942 h 261133"/>
                <a:gd name="connsiteX8" fmla="*/ 202266 w 201013"/>
                <a:gd name="connsiteY8" fmla="*/ 166723 h 261133"/>
                <a:gd name="connsiteX9" fmla="*/ 202266 w 201013"/>
                <a:gd name="connsiteY9" fmla="*/ 40722 h 261133"/>
                <a:gd name="connsiteX10" fmla="*/ 184961 w 201013"/>
                <a:gd name="connsiteY10" fmla="*/ 13311 h 261133"/>
                <a:gd name="connsiteX11" fmla="*/ 105130 w 201013"/>
                <a:gd name="connsiteY11" fmla="*/ 809 h 261133"/>
                <a:gd name="connsiteX12" fmla="*/ 1252 w 201013"/>
                <a:gd name="connsiteY12" fmla="*/ 75348 h 261133"/>
                <a:gd name="connsiteX13" fmla="*/ 107052 w 201013"/>
                <a:gd name="connsiteY13" fmla="*/ 149892 h 261133"/>
                <a:gd name="connsiteX14" fmla="*/ 170052 w 201013"/>
                <a:gd name="connsiteY14" fmla="*/ 145078 h 261133"/>
                <a:gd name="connsiteX15" fmla="*/ 170052 w 201013"/>
                <a:gd name="connsiteY15" fmla="*/ 167202 h 261133"/>
                <a:gd name="connsiteX16" fmla="*/ 105130 w 201013"/>
                <a:gd name="connsiteY16" fmla="*/ 233088 h 261133"/>
                <a:gd name="connsiteX17" fmla="*/ 37800 w 201013"/>
                <a:gd name="connsiteY17" fmla="*/ 197978 h 261133"/>
                <a:gd name="connsiteX18" fmla="*/ 25777 w 201013"/>
                <a:gd name="connsiteY18" fmla="*/ 194134 h 261133"/>
                <a:gd name="connsiteX19" fmla="*/ 14234 w 201013"/>
                <a:gd name="connsiteY19" fmla="*/ 198942 h 261133"/>
                <a:gd name="connsiteX20" fmla="*/ 9426 w 201013"/>
                <a:gd name="connsiteY20" fmla="*/ 211444 h 261133"/>
                <a:gd name="connsiteX21" fmla="*/ 106088 w 201013"/>
                <a:gd name="connsiteY21" fmla="*/ 26194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013" h="261133">
                  <a:moveTo>
                    <a:pt x="103687" y="122960"/>
                  </a:moveTo>
                  <a:cubicBezTo>
                    <a:pt x="51745" y="122960"/>
                    <a:pt x="34435" y="108536"/>
                    <a:pt x="34435" y="75832"/>
                  </a:cubicBezTo>
                  <a:cubicBezTo>
                    <a:pt x="34435" y="45535"/>
                    <a:pt x="46458" y="27741"/>
                    <a:pt x="102723" y="27741"/>
                  </a:cubicBezTo>
                  <a:cubicBezTo>
                    <a:pt x="129654" y="27741"/>
                    <a:pt x="147444" y="30627"/>
                    <a:pt x="160915" y="35435"/>
                  </a:cubicBezTo>
                  <a:cubicBezTo>
                    <a:pt x="168124" y="38321"/>
                    <a:pt x="170052" y="40248"/>
                    <a:pt x="170052" y="49380"/>
                  </a:cubicBezTo>
                  <a:lnTo>
                    <a:pt x="170052" y="118631"/>
                  </a:lnTo>
                  <a:cubicBezTo>
                    <a:pt x="160430" y="119595"/>
                    <a:pt x="131577" y="122960"/>
                    <a:pt x="103687" y="122960"/>
                  </a:cubicBezTo>
                  <a:moveTo>
                    <a:pt x="106088" y="261942"/>
                  </a:moveTo>
                  <a:cubicBezTo>
                    <a:pt x="182549" y="261942"/>
                    <a:pt x="202266" y="218659"/>
                    <a:pt x="202266" y="166723"/>
                  </a:cubicBezTo>
                  <a:lnTo>
                    <a:pt x="202266" y="40722"/>
                  </a:lnTo>
                  <a:cubicBezTo>
                    <a:pt x="202266" y="23896"/>
                    <a:pt x="198421" y="19083"/>
                    <a:pt x="184961" y="13311"/>
                  </a:cubicBezTo>
                  <a:cubicBezTo>
                    <a:pt x="167161" y="5617"/>
                    <a:pt x="141677" y="809"/>
                    <a:pt x="105130" y="809"/>
                  </a:cubicBezTo>
                  <a:cubicBezTo>
                    <a:pt x="21448" y="809"/>
                    <a:pt x="1252" y="27261"/>
                    <a:pt x="1252" y="75348"/>
                  </a:cubicBezTo>
                  <a:cubicBezTo>
                    <a:pt x="1252" y="130654"/>
                    <a:pt x="31549" y="149892"/>
                    <a:pt x="107052" y="149892"/>
                  </a:cubicBezTo>
                  <a:cubicBezTo>
                    <a:pt x="135421" y="149892"/>
                    <a:pt x="161394" y="146042"/>
                    <a:pt x="170052" y="145078"/>
                  </a:cubicBezTo>
                  <a:lnTo>
                    <a:pt x="170052" y="167202"/>
                  </a:lnTo>
                  <a:cubicBezTo>
                    <a:pt x="170052" y="204714"/>
                    <a:pt x="157550" y="233088"/>
                    <a:pt x="105130" y="233088"/>
                  </a:cubicBezTo>
                  <a:cubicBezTo>
                    <a:pt x="71462" y="233088"/>
                    <a:pt x="50302" y="220102"/>
                    <a:pt x="37800" y="197978"/>
                  </a:cubicBezTo>
                  <a:cubicBezTo>
                    <a:pt x="33950" y="192691"/>
                    <a:pt x="32028" y="191248"/>
                    <a:pt x="25777" y="194134"/>
                  </a:cubicBezTo>
                  <a:lnTo>
                    <a:pt x="14234" y="198942"/>
                  </a:lnTo>
                  <a:cubicBezTo>
                    <a:pt x="7988" y="201348"/>
                    <a:pt x="6060" y="204714"/>
                    <a:pt x="9426" y="211444"/>
                  </a:cubicBezTo>
                  <a:cubicBezTo>
                    <a:pt x="26256" y="243189"/>
                    <a:pt x="57517" y="261942"/>
                    <a:pt x="106088" y="26194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E27BC043-DC22-4AC1-A283-59EB61661927}"/>
                </a:ext>
              </a:extLst>
            </p:cNvPr>
            <p:cNvSpPr/>
            <p:nvPr/>
          </p:nvSpPr>
          <p:spPr>
            <a:xfrm flipV="1">
              <a:off x="6887452" y="4595002"/>
              <a:ext cx="32218" cy="355867"/>
            </a:xfrm>
            <a:custGeom>
              <a:avLst/>
              <a:gdLst>
                <a:gd name="connsiteX0" fmla="*/ 24858 w 32218"/>
                <a:gd name="connsiteY0" fmla="*/ 765 h 355867"/>
                <a:gd name="connsiteX1" fmla="*/ 9955 w 32218"/>
                <a:gd name="connsiteY1" fmla="*/ 765 h 355867"/>
                <a:gd name="connsiteX2" fmla="*/ 1297 w 32218"/>
                <a:gd name="connsiteY2" fmla="*/ 9422 h 355867"/>
                <a:gd name="connsiteX3" fmla="*/ 1297 w 32218"/>
                <a:gd name="connsiteY3" fmla="*/ 347980 h 355867"/>
                <a:gd name="connsiteX4" fmla="*/ 9955 w 32218"/>
                <a:gd name="connsiteY4" fmla="*/ 356632 h 355867"/>
                <a:gd name="connsiteX5" fmla="*/ 24858 w 32218"/>
                <a:gd name="connsiteY5" fmla="*/ 356632 h 355867"/>
                <a:gd name="connsiteX6" fmla="*/ 33516 w 32218"/>
                <a:gd name="connsiteY6" fmla="*/ 347980 h 355867"/>
                <a:gd name="connsiteX7" fmla="*/ 33516 w 32218"/>
                <a:gd name="connsiteY7" fmla="*/ 9422 h 355867"/>
                <a:gd name="connsiteX8" fmla="*/ 24858 w 32218"/>
                <a:gd name="connsiteY8" fmla="*/ 765 h 35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18" h="355867">
                  <a:moveTo>
                    <a:pt x="24858" y="765"/>
                  </a:moveTo>
                  <a:lnTo>
                    <a:pt x="9955" y="765"/>
                  </a:lnTo>
                  <a:cubicBezTo>
                    <a:pt x="3219" y="765"/>
                    <a:pt x="1297" y="2692"/>
                    <a:pt x="1297" y="9422"/>
                  </a:cubicBezTo>
                  <a:lnTo>
                    <a:pt x="1297" y="347980"/>
                  </a:lnTo>
                  <a:cubicBezTo>
                    <a:pt x="1297" y="354710"/>
                    <a:pt x="3219" y="356632"/>
                    <a:pt x="9955" y="356632"/>
                  </a:cubicBezTo>
                  <a:lnTo>
                    <a:pt x="24858" y="356632"/>
                  </a:lnTo>
                  <a:cubicBezTo>
                    <a:pt x="31588" y="356632"/>
                    <a:pt x="33516" y="354710"/>
                    <a:pt x="33516" y="347980"/>
                  </a:cubicBezTo>
                  <a:lnTo>
                    <a:pt x="33516" y="9422"/>
                  </a:lnTo>
                  <a:cubicBezTo>
                    <a:pt x="33516" y="2692"/>
                    <a:pt x="31588" y="765"/>
                    <a:pt x="24858" y="765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FB8896E-29DD-4189-917D-FC3F15D7A7E2}"/>
                </a:ext>
              </a:extLst>
            </p:cNvPr>
            <p:cNvSpPr/>
            <p:nvPr/>
          </p:nvSpPr>
          <p:spPr>
            <a:xfrm flipV="1">
              <a:off x="7090823" y="4594997"/>
              <a:ext cx="202940" cy="362603"/>
            </a:xfrm>
            <a:custGeom>
              <a:avLst/>
              <a:gdLst>
                <a:gd name="connsiteX0" fmla="*/ 101873 w 202940"/>
                <a:gd name="connsiteY0" fmla="*/ 232123 h 362603"/>
                <a:gd name="connsiteX1" fmla="*/ 33585 w 202940"/>
                <a:gd name="connsiteY1" fmla="*/ 164793 h 362603"/>
                <a:gd name="connsiteX2" fmla="*/ 33585 w 202940"/>
                <a:gd name="connsiteY2" fmla="*/ 97470 h 362603"/>
                <a:gd name="connsiteX3" fmla="*/ 105238 w 202940"/>
                <a:gd name="connsiteY3" fmla="*/ 30140 h 362603"/>
                <a:gd name="connsiteX4" fmla="*/ 162951 w 202940"/>
                <a:gd name="connsiteY4" fmla="*/ 39277 h 362603"/>
                <a:gd name="connsiteX5" fmla="*/ 172088 w 202940"/>
                <a:gd name="connsiteY5" fmla="*/ 51779 h 362603"/>
                <a:gd name="connsiteX6" fmla="*/ 172088 w 202940"/>
                <a:gd name="connsiteY6" fmla="*/ 217693 h 362603"/>
                <a:gd name="connsiteX7" fmla="*/ 101873 w 202940"/>
                <a:gd name="connsiteY7" fmla="*/ 232123 h 362603"/>
                <a:gd name="connsiteX8" fmla="*/ 96101 w 202940"/>
                <a:gd name="connsiteY8" fmla="*/ 261940 h 362603"/>
                <a:gd name="connsiteX9" fmla="*/ 172088 w 202940"/>
                <a:gd name="connsiteY9" fmla="*/ 247995 h 362603"/>
                <a:gd name="connsiteX10" fmla="*/ 172088 w 202940"/>
                <a:gd name="connsiteY10" fmla="*/ 354753 h 362603"/>
                <a:gd name="connsiteX11" fmla="*/ 180740 w 202940"/>
                <a:gd name="connsiteY11" fmla="*/ 363411 h 362603"/>
                <a:gd name="connsiteX12" fmla="*/ 195649 w 202940"/>
                <a:gd name="connsiteY12" fmla="*/ 363411 h 362603"/>
                <a:gd name="connsiteX13" fmla="*/ 204307 w 202940"/>
                <a:gd name="connsiteY13" fmla="*/ 354753 h 362603"/>
                <a:gd name="connsiteX14" fmla="*/ 204307 w 202940"/>
                <a:gd name="connsiteY14" fmla="*/ 41199 h 362603"/>
                <a:gd name="connsiteX15" fmla="*/ 185548 w 202940"/>
                <a:gd name="connsiteY15" fmla="*/ 15231 h 362603"/>
                <a:gd name="connsiteX16" fmla="*/ 102352 w 202940"/>
                <a:gd name="connsiteY16" fmla="*/ 807 h 362603"/>
                <a:gd name="connsiteX17" fmla="*/ 1366 w 202940"/>
                <a:gd name="connsiteY17" fmla="*/ 96990 h 362603"/>
                <a:gd name="connsiteX18" fmla="*/ 1366 w 202940"/>
                <a:gd name="connsiteY18" fmla="*/ 165757 h 362603"/>
                <a:gd name="connsiteX19" fmla="*/ 96101 w 202940"/>
                <a:gd name="connsiteY19" fmla="*/ 261940 h 36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940" h="362603">
                  <a:moveTo>
                    <a:pt x="101873" y="232123"/>
                  </a:moveTo>
                  <a:cubicBezTo>
                    <a:pt x="54745" y="232123"/>
                    <a:pt x="33585" y="208556"/>
                    <a:pt x="33585" y="164793"/>
                  </a:cubicBezTo>
                  <a:lnTo>
                    <a:pt x="33585" y="97470"/>
                  </a:lnTo>
                  <a:cubicBezTo>
                    <a:pt x="33585" y="53228"/>
                    <a:pt x="57146" y="30140"/>
                    <a:pt x="105238" y="30140"/>
                  </a:cubicBezTo>
                  <a:cubicBezTo>
                    <a:pt x="129763" y="30140"/>
                    <a:pt x="149480" y="34469"/>
                    <a:pt x="162951" y="39277"/>
                  </a:cubicBezTo>
                  <a:cubicBezTo>
                    <a:pt x="171124" y="42648"/>
                    <a:pt x="172088" y="44570"/>
                    <a:pt x="172088" y="51779"/>
                  </a:cubicBezTo>
                  <a:lnTo>
                    <a:pt x="172088" y="217693"/>
                  </a:lnTo>
                  <a:cubicBezTo>
                    <a:pt x="161023" y="222022"/>
                    <a:pt x="135540" y="232123"/>
                    <a:pt x="101873" y="232123"/>
                  </a:cubicBezTo>
                  <a:moveTo>
                    <a:pt x="96101" y="261940"/>
                  </a:moveTo>
                  <a:cubicBezTo>
                    <a:pt x="131690" y="261940"/>
                    <a:pt x="159586" y="252319"/>
                    <a:pt x="172088" y="247995"/>
                  </a:cubicBezTo>
                  <a:lnTo>
                    <a:pt x="172088" y="354753"/>
                  </a:lnTo>
                  <a:cubicBezTo>
                    <a:pt x="172088" y="361483"/>
                    <a:pt x="174489" y="363411"/>
                    <a:pt x="180740" y="363411"/>
                  </a:cubicBezTo>
                  <a:lnTo>
                    <a:pt x="195649" y="363411"/>
                  </a:lnTo>
                  <a:cubicBezTo>
                    <a:pt x="202379" y="363411"/>
                    <a:pt x="204307" y="361483"/>
                    <a:pt x="204307" y="354753"/>
                  </a:cubicBezTo>
                  <a:lnTo>
                    <a:pt x="204307" y="41199"/>
                  </a:lnTo>
                  <a:cubicBezTo>
                    <a:pt x="204307" y="25811"/>
                    <a:pt x="200936" y="21482"/>
                    <a:pt x="185548" y="15231"/>
                  </a:cubicBezTo>
                  <a:cubicBezTo>
                    <a:pt x="167280" y="7537"/>
                    <a:pt x="140822" y="807"/>
                    <a:pt x="102352" y="807"/>
                  </a:cubicBezTo>
                  <a:cubicBezTo>
                    <a:pt x="33100" y="807"/>
                    <a:pt x="1366" y="34954"/>
                    <a:pt x="1366" y="96990"/>
                  </a:cubicBezTo>
                  <a:lnTo>
                    <a:pt x="1366" y="165757"/>
                  </a:lnTo>
                  <a:cubicBezTo>
                    <a:pt x="1366" y="226351"/>
                    <a:pt x="31657" y="261940"/>
                    <a:pt x="96101" y="261940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17F50AE3-0506-4365-9D2B-EFC2DAC94E23}"/>
                </a:ext>
              </a:extLst>
            </p:cNvPr>
            <p:cNvSpPr/>
            <p:nvPr/>
          </p:nvSpPr>
          <p:spPr>
            <a:xfrm flipV="1">
              <a:off x="7347611" y="4696467"/>
              <a:ext cx="213041" cy="261133"/>
            </a:xfrm>
            <a:custGeom>
              <a:avLst/>
              <a:gdLst>
                <a:gd name="connsiteX0" fmla="*/ 107714 w 213041"/>
                <a:gd name="connsiteY0" fmla="*/ 234067 h 261133"/>
                <a:gd name="connsiteX1" fmla="*/ 33655 w 213041"/>
                <a:gd name="connsiteY1" fmla="*/ 164336 h 261133"/>
                <a:gd name="connsiteX2" fmla="*/ 33655 w 213041"/>
                <a:gd name="connsiteY2" fmla="*/ 147505 h 261133"/>
                <a:gd name="connsiteX3" fmla="*/ 182253 w 213041"/>
                <a:gd name="connsiteY3" fmla="*/ 147505 h 261133"/>
                <a:gd name="connsiteX4" fmla="*/ 182253 w 213041"/>
                <a:gd name="connsiteY4" fmla="*/ 164336 h 261133"/>
                <a:gd name="connsiteX5" fmla="*/ 107714 w 213041"/>
                <a:gd name="connsiteY5" fmla="*/ 234067 h 261133"/>
                <a:gd name="connsiteX6" fmla="*/ 107714 w 213041"/>
                <a:gd name="connsiteY6" fmla="*/ 261962 h 261133"/>
                <a:gd name="connsiteX7" fmla="*/ 214472 w 213041"/>
                <a:gd name="connsiteY7" fmla="*/ 162414 h 261133"/>
                <a:gd name="connsiteX8" fmla="*/ 214472 w 213041"/>
                <a:gd name="connsiteY8" fmla="*/ 135962 h 261133"/>
                <a:gd name="connsiteX9" fmla="*/ 200048 w 213041"/>
                <a:gd name="connsiteY9" fmla="*/ 122496 h 261133"/>
                <a:gd name="connsiteX10" fmla="*/ 33655 w 213041"/>
                <a:gd name="connsiteY10" fmla="*/ 122496 h 261133"/>
                <a:gd name="connsiteX11" fmla="*/ 33655 w 213041"/>
                <a:gd name="connsiteY11" fmla="*/ 94606 h 261133"/>
                <a:gd name="connsiteX12" fmla="*/ 105787 w 213041"/>
                <a:gd name="connsiteY12" fmla="*/ 28719 h 261133"/>
                <a:gd name="connsiteX13" fmla="*/ 181295 w 213041"/>
                <a:gd name="connsiteY13" fmla="*/ 68638 h 261133"/>
                <a:gd name="connsiteX14" fmla="*/ 195240 w 213041"/>
                <a:gd name="connsiteY14" fmla="*/ 72003 h 261133"/>
                <a:gd name="connsiteX15" fmla="*/ 205340 w 213041"/>
                <a:gd name="connsiteY15" fmla="*/ 66716 h 261133"/>
                <a:gd name="connsiteX16" fmla="*/ 208705 w 213041"/>
                <a:gd name="connsiteY16" fmla="*/ 52765 h 261133"/>
                <a:gd name="connsiteX17" fmla="*/ 105787 w 213041"/>
                <a:gd name="connsiteY17" fmla="*/ 829 h 261133"/>
                <a:gd name="connsiteX18" fmla="*/ 1430 w 213041"/>
                <a:gd name="connsiteY18" fmla="*/ 97971 h 261133"/>
                <a:gd name="connsiteX19" fmla="*/ 1430 w 213041"/>
                <a:gd name="connsiteY19" fmla="*/ 160487 h 261133"/>
                <a:gd name="connsiteX20" fmla="*/ 107714 w 213041"/>
                <a:gd name="connsiteY20" fmla="*/ 26196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041" h="261133">
                  <a:moveTo>
                    <a:pt x="107714" y="234067"/>
                  </a:moveTo>
                  <a:cubicBezTo>
                    <a:pt x="58659" y="234067"/>
                    <a:pt x="33655" y="207135"/>
                    <a:pt x="33655" y="164336"/>
                  </a:cubicBezTo>
                  <a:lnTo>
                    <a:pt x="33655" y="147505"/>
                  </a:lnTo>
                  <a:lnTo>
                    <a:pt x="182253" y="147505"/>
                  </a:lnTo>
                  <a:lnTo>
                    <a:pt x="182253" y="164336"/>
                  </a:lnTo>
                  <a:cubicBezTo>
                    <a:pt x="182253" y="207135"/>
                    <a:pt x="157249" y="234067"/>
                    <a:pt x="107714" y="234067"/>
                  </a:cubicBezTo>
                  <a:moveTo>
                    <a:pt x="107714" y="261962"/>
                  </a:moveTo>
                  <a:cubicBezTo>
                    <a:pt x="179852" y="261962"/>
                    <a:pt x="214472" y="220122"/>
                    <a:pt x="214472" y="162414"/>
                  </a:cubicBezTo>
                  <a:lnTo>
                    <a:pt x="214472" y="135962"/>
                  </a:lnTo>
                  <a:cubicBezTo>
                    <a:pt x="214472" y="127788"/>
                    <a:pt x="210628" y="122496"/>
                    <a:pt x="200048" y="122496"/>
                  </a:cubicBezTo>
                  <a:lnTo>
                    <a:pt x="33655" y="122496"/>
                  </a:lnTo>
                  <a:lnTo>
                    <a:pt x="33655" y="94606"/>
                  </a:lnTo>
                  <a:cubicBezTo>
                    <a:pt x="33655" y="53729"/>
                    <a:pt x="58180" y="28719"/>
                    <a:pt x="105787" y="28719"/>
                  </a:cubicBezTo>
                  <a:cubicBezTo>
                    <a:pt x="145226" y="28719"/>
                    <a:pt x="167829" y="44592"/>
                    <a:pt x="181295" y="68638"/>
                  </a:cubicBezTo>
                  <a:cubicBezTo>
                    <a:pt x="185623" y="74410"/>
                    <a:pt x="188989" y="75368"/>
                    <a:pt x="195240" y="72003"/>
                  </a:cubicBezTo>
                  <a:lnTo>
                    <a:pt x="205340" y="66716"/>
                  </a:lnTo>
                  <a:cubicBezTo>
                    <a:pt x="211586" y="63345"/>
                    <a:pt x="212550" y="59022"/>
                    <a:pt x="208705" y="52765"/>
                  </a:cubicBezTo>
                  <a:cubicBezTo>
                    <a:pt x="191874" y="22468"/>
                    <a:pt x="161098" y="829"/>
                    <a:pt x="105787" y="829"/>
                  </a:cubicBezTo>
                  <a:cubicBezTo>
                    <a:pt x="33655" y="829"/>
                    <a:pt x="1430" y="40263"/>
                    <a:pt x="1430" y="97971"/>
                  </a:cubicBezTo>
                  <a:lnTo>
                    <a:pt x="1430" y="160487"/>
                  </a:lnTo>
                  <a:cubicBezTo>
                    <a:pt x="1430" y="223972"/>
                    <a:pt x="37984" y="261962"/>
                    <a:pt x="107714" y="26196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A94D1250-7CCB-4B32-8A0D-79A148EFC973}"/>
                </a:ext>
              </a:extLst>
            </p:cNvPr>
            <p:cNvSpPr/>
            <p:nvPr/>
          </p:nvSpPr>
          <p:spPr>
            <a:xfrm flipV="1">
              <a:off x="7720768" y="4602691"/>
              <a:ext cx="261648" cy="354909"/>
            </a:xfrm>
            <a:custGeom>
              <a:avLst/>
              <a:gdLst>
                <a:gd name="connsiteX0" fmla="*/ 133295 w 261648"/>
                <a:gd name="connsiteY0" fmla="*/ 355741 h 354909"/>
                <a:gd name="connsiteX1" fmla="*/ 261213 w 261648"/>
                <a:gd name="connsiteY1" fmla="*/ 273503 h 354909"/>
                <a:gd name="connsiteX2" fmla="*/ 255446 w 261648"/>
                <a:gd name="connsiteY2" fmla="*/ 261001 h 354909"/>
                <a:gd name="connsiteX3" fmla="*/ 240532 w 261648"/>
                <a:gd name="connsiteY3" fmla="*/ 255714 h 354909"/>
                <a:gd name="connsiteX4" fmla="*/ 228030 w 261648"/>
                <a:gd name="connsiteY4" fmla="*/ 261480 h 354909"/>
                <a:gd name="connsiteX5" fmla="*/ 133295 w 261648"/>
                <a:gd name="connsiteY5" fmla="*/ 323522 h 354909"/>
                <a:gd name="connsiteX6" fmla="*/ 36633 w 261648"/>
                <a:gd name="connsiteY6" fmla="*/ 235512 h 354909"/>
                <a:gd name="connsiteX7" fmla="*/ 36633 w 261648"/>
                <a:gd name="connsiteY7" fmla="*/ 121055 h 354909"/>
                <a:gd name="connsiteX8" fmla="*/ 133295 w 261648"/>
                <a:gd name="connsiteY8" fmla="*/ 33051 h 354909"/>
                <a:gd name="connsiteX9" fmla="*/ 228994 w 261648"/>
                <a:gd name="connsiteY9" fmla="*/ 96530 h 354909"/>
                <a:gd name="connsiteX10" fmla="*/ 241496 w 261648"/>
                <a:gd name="connsiteY10" fmla="*/ 102781 h 354909"/>
                <a:gd name="connsiteX11" fmla="*/ 256404 w 261648"/>
                <a:gd name="connsiteY11" fmla="*/ 97015 h 354909"/>
                <a:gd name="connsiteX12" fmla="*/ 262176 w 261648"/>
                <a:gd name="connsiteY12" fmla="*/ 84992 h 354909"/>
                <a:gd name="connsiteX13" fmla="*/ 133295 w 261648"/>
                <a:gd name="connsiteY13" fmla="*/ 832 h 354909"/>
                <a:gd name="connsiteX14" fmla="*/ 1528 w 261648"/>
                <a:gd name="connsiteY14" fmla="*/ 121540 h 354909"/>
                <a:gd name="connsiteX15" fmla="*/ 1528 w 261648"/>
                <a:gd name="connsiteY15" fmla="*/ 235033 h 354909"/>
                <a:gd name="connsiteX16" fmla="*/ 133295 w 261648"/>
                <a:gd name="connsiteY16" fmla="*/ 355741 h 35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1648" h="354909">
                  <a:moveTo>
                    <a:pt x="133295" y="355741"/>
                  </a:moveTo>
                  <a:cubicBezTo>
                    <a:pt x="206870" y="355741"/>
                    <a:pt x="244382" y="326887"/>
                    <a:pt x="261213" y="273503"/>
                  </a:cubicBezTo>
                  <a:cubicBezTo>
                    <a:pt x="263619" y="266294"/>
                    <a:pt x="262176" y="263408"/>
                    <a:pt x="255446" y="261001"/>
                  </a:cubicBezTo>
                  <a:lnTo>
                    <a:pt x="240532" y="255714"/>
                  </a:lnTo>
                  <a:cubicBezTo>
                    <a:pt x="233802" y="253786"/>
                    <a:pt x="230916" y="254750"/>
                    <a:pt x="228030" y="261480"/>
                  </a:cubicBezTo>
                  <a:cubicBezTo>
                    <a:pt x="215049" y="303321"/>
                    <a:pt x="188596" y="323522"/>
                    <a:pt x="133295" y="323522"/>
                  </a:cubicBezTo>
                  <a:cubicBezTo>
                    <a:pt x="69815" y="323522"/>
                    <a:pt x="36633" y="290819"/>
                    <a:pt x="36633" y="235512"/>
                  </a:cubicBezTo>
                  <a:lnTo>
                    <a:pt x="36633" y="121055"/>
                  </a:lnTo>
                  <a:cubicBezTo>
                    <a:pt x="36633" y="66239"/>
                    <a:pt x="70295" y="33051"/>
                    <a:pt x="133295" y="33051"/>
                  </a:cubicBezTo>
                  <a:cubicBezTo>
                    <a:pt x="190039" y="33051"/>
                    <a:pt x="216007" y="54695"/>
                    <a:pt x="228994" y="96530"/>
                  </a:cubicBezTo>
                  <a:cubicBezTo>
                    <a:pt x="231874" y="103266"/>
                    <a:pt x="234765" y="104709"/>
                    <a:pt x="241496" y="102781"/>
                  </a:cubicBezTo>
                  <a:lnTo>
                    <a:pt x="256404" y="97015"/>
                  </a:lnTo>
                  <a:cubicBezTo>
                    <a:pt x="262656" y="94608"/>
                    <a:pt x="264578" y="91722"/>
                    <a:pt x="262176" y="84992"/>
                  </a:cubicBezTo>
                  <a:cubicBezTo>
                    <a:pt x="245340" y="31128"/>
                    <a:pt x="208313" y="832"/>
                    <a:pt x="133295" y="832"/>
                  </a:cubicBezTo>
                  <a:cubicBezTo>
                    <a:pt x="48656" y="832"/>
                    <a:pt x="1528" y="46516"/>
                    <a:pt x="1528" y="121540"/>
                  </a:cubicBezTo>
                  <a:lnTo>
                    <a:pt x="1528" y="235033"/>
                  </a:lnTo>
                  <a:cubicBezTo>
                    <a:pt x="1528" y="310051"/>
                    <a:pt x="47207" y="355741"/>
                    <a:pt x="133295" y="355741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4DD4613A-E8E9-42C5-B259-8ECDE9A449F7}"/>
                </a:ext>
              </a:extLst>
            </p:cNvPr>
            <p:cNvSpPr/>
            <p:nvPr/>
          </p:nvSpPr>
          <p:spPr>
            <a:xfrm flipV="1">
              <a:off x="8023229" y="4696473"/>
              <a:ext cx="211604" cy="261127"/>
            </a:xfrm>
            <a:custGeom>
              <a:avLst/>
              <a:gdLst>
                <a:gd name="connsiteX0" fmla="*/ 106916 w 211604"/>
                <a:gd name="connsiteY0" fmla="*/ 232624 h 261127"/>
                <a:gd name="connsiteX1" fmla="*/ 33814 w 211604"/>
                <a:gd name="connsiteY1" fmla="*/ 173473 h 261127"/>
                <a:gd name="connsiteX2" fmla="*/ 33814 w 211604"/>
                <a:gd name="connsiteY2" fmla="*/ 88834 h 261127"/>
                <a:gd name="connsiteX3" fmla="*/ 106916 w 211604"/>
                <a:gd name="connsiteY3" fmla="*/ 30162 h 261127"/>
                <a:gd name="connsiteX4" fmla="*/ 180496 w 211604"/>
                <a:gd name="connsiteY4" fmla="*/ 88834 h 261127"/>
                <a:gd name="connsiteX5" fmla="*/ 180496 w 211604"/>
                <a:gd name="connsiteY5" fmla="*/ 173473 h 261127"/>
                <a:gd name="connsiteX6" fmla="*/ 106916 w 211604"/>
                <a:gd name="connsiteY6" fmla="*/ 232624 h 261127"/>
                <a:gd name="connsiteX7" fmla="*/ 106916 w 211604"/>
                <a:gd name="connsiteY7" fmla="*/ 261957 h 261127"/>
                <a:gd name="connsiteX8" fmla="*/ 213200 w 211604"/>
                <a:gd name="connsiteY8" fmla="*/ 173473 h 261127"/>
                <a:gd name="connsiteX9" fmla="*/ 213200 w 211604"/>
                <a:gd name="connsiteY9" fmla="*/ 88834 h 261127"/>
                <a:gd name="connsiteX10" fmla="*/ 106916 w 211604"/>
                <a:gd name="connsiteY10" fmla="*/ 829 h 261127"/>
                <a:gd name="connsiteX11" fmla="*/ 1595 w 211604"/>
                <a:gd name="connsiteY11" fmla="*/ 88834 h 261127"/>
                <a:gd name="connsiteX12" fmla="*/ 1595 w 211604"/>
                <a:gd name="connsiteY12" fmla="*/ 173473 h 261127"/>
                <a:gd name="connsiteX13" fmla="*/ 106916 w 211604"/>
                <a:gd name="connsiteY13" fmla="*/ 261957 h 2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604" h="261127">
                  <a:moveTo>
                    <a:pt x="106916" y="232624"/>
                  </a:moveTo>
                  <a:cubicBezTo>
                    <a:pt x="62674" y="232624"/>
                    <a:pt x="33814" y="210500"/>
                    <a:pt x="33814" y="173473"/>
                  </a:cubicBezTo>
                  <a:lnTo>
                    <a:pt x="33814" y="88834"/>
                  </a:lnTo>
                  <a:cubicBezTo>
                    <a:pt x="33814" y="52280"/>
                    <a:pt x="62674" y="30162"/>
                    <a:pt x="106916" y="30162"/>
                  </a:cubicBezTo>
                  <a:cubicBezTo>
                    <a:pt x="152121" y="30162"/>
                    <a:pt x="180496" y="52280"/>
                    <a:pt x="180496" y="88834"/>
                  </a:cubicBezTo>
                  <a:lnTo>
                    <a:pt x="180496" y="173473"/>
                  </a:lnTo>
                  <a:cubicBezTo>
                    <a:pt x="180496" y="210500"/>
                    <a:pt x="152121" y="232624"/>
                    <a:pt x="106916" y="232624"/>
                  </a:cubicBezTo>
                  <a:moveTo>
                    <a:pt x="106916" y="261957"/>
                  </a:moveTo>
                  <a:cubicBezTo>
                    <a:pt x="173281" y="261957"/>
                    <a:pt x="213200" y="228295"/>
                    <a:pt x="213200" y="173473"/>
                  </a:cubicBezTo>
                  <a:lnTo>
                    <a:pt x="213200" y="88834"/>
                  </a:lnTo>
                  <a:cubicBezTo>
                    <a:pt x="213200" y="34006"/>
                    <a:pt x="173281" y="829"/>
                    <a:pt x="106916" y="829"/>
                  </a:cubicBezTo>
                  <a:cubicBezTo>
                    <a:pt x="41508" y="829"/>
                    <a:pt x="1595" y="34006"/>
                    <a:pt x="1595" y="88834"/>
                  </a:cubicBezTo>
                  <a:lnTo>
                    <a:pt x="1595" y="173473"/>
                  </a:lnTo>
                  <a:cubicBezTo>
                    <a:pt x="1595" y="228295"/>
                    <a:pt x="41508" y="261957"/>
                    <a:pt x="106916" y="261957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78E26DDC-7FED-4E99-9EC2-CFBDDDC3E678}"/>
                </a:ext>
              </a:extLst>
            </p:cNvPr>
            <p:cNvSpPr/>
            <p:nvPr/>
          </p:nvSpPr>
          <p:spPr>
            <a:xfrm flipV="1">
              <a:off x="8289111" y="4696467"/>
              <a:ext cx="203419" cy="254397"/>
            </a:xfrm>
            <a:custGeom>
              <a:avLst/>
              <a:gdLst>
                <a:gd name="connsiteX0" fmla="*/ 109382 w 203419"/>
                <a:gd name="connsiteY0" fmla="*/ 255231 h 254397"/>
                <a:gd name="connsiteX1" fmla="*/ 205081 w 203419"/>
                <a:gd name="connsiteY1" fmla="*/ 160969 h 254397"/>
                <a:gd name="connsiteX2" fmla="*/ 205081 w 203419"/>
                <a:gd name="connsiteY2" fmla="*/ 9491 h 254397"/>
                <a:gd name="connsiteX3" fmla="*/ 196423 w 203419"/>
                <a:gd name="connsiteY3" fmla="*/ 833 h 254397"/>
                <a:gd name="connsiteX4" fmla="*/ 181520 w 203419"/>
                <a:gd name="connsiteY4" fmla="*/ 833 h 254397"/>
                <a:gd name="connsiteX5" fmla="*/ 172862 w 203419"/>
                <a:gd name="connsiteY5" fmla="*/ 9491 h 254397"/>
                <a:gd name="connsiteX6" fmla="*/ 172862 w 203419"/>
                <a:gd name="connsiteY6" fmla="*/ 160011 h 254397"/>
                <a:gd name="connsiteX7" fmla="*/ 105538 w 203419"/>
                <a:gd name="connsiteY7" fmla="*/ 225413 h 254397"/>
                <a:gd name="connsiteX8" fmla="*/ 41579 w 203419"/>
                <a:gd name="connsiteY8" fmla="*/ 214833 h 254397"/>
                <a:gd name="connsiteX9" fmla="*/ 34364 w 203419"/>
                <a:gd name="connsiteY9" fmla="*/ 202815 h 254397"/>
                <a:gd name="connsiteX10" fmla="*/ 34364 w 203419"/>
                <a:gd name="connsiteY10" fmla="*/ 9491 h 254397"/>
                <a:gd name="connsiteX11" fmla="*/ 25707 w 203419"/>
                <a:gd name="connsiteY11" fmla="*/ 833 h 254397"/>
                <a:gd name="connsiteX12" fmla="*/ 10319 w 203419"/>
                <a:gd name="connsiteY12" fmla="*/ 833 h 254397"/>
                <a:gd name="connsiteX13" fmla="*/ 1661 w 203419"/>
                <a:gd name="connsiteY13" fmla="*/ 9491 h 254397"/>
                <a:gd name="connsiteX14" fmla="*/ 1661 w 203419"/>
                <a:gd name="connsiteY14" fmla="*/ 212432 h 254397"/>
                <a:gd name="connsiteX15" fmla="*/ 19935 w 203419"/>
                <a:gd name="connsiteY15" fmla="*/ 238879 h 254397"/>
                <a:gd name="connsiteX16" fmla="*/ 109382 w 203419"/>
                <a:gd name="connsiteY16" fmla="*/ 255231 h 2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419" h="254397">
                  <a:moveTo>
                    <a:pt x="109382" y="255231"/>
                  </a:moveTo>
                  <a:cubicBezTo>
                    <a:pt x="175748" y="255231"/>
                    <a:pt x="205081" y="220126"/>
                    <a:pt x="205081" y="160969"/>
                  </a:cubicBezTo>
                  <a:lnTo>
                    <a:pt x="205081" y="9491"/>
                  </a:lnTo>
                  <a:cubicBezTo>
                    <a:pt x="205081" y="2755"/>
                    <a:pt x="202679" y="833"/>
                    <a:pt x="196423" y="833"/>
                  </a:cubicBezTo>
                  <a:lnTo>
                    <a:pt x="181520" y="833"/>
                  </a:lnTo>
                  <a:cubicBezTo>
                    <a:pt x="174789" y="833"/>
                    <a:pt x="172862" y="2755"/>
                    <a:pt x="172862" y="9491"/>
                  </a:cubicBezTo>
                  <a:lnTo>
                    <a:pt x="172862" y="160011"/>
                  </a:lnTo>
                  <a:cubicBezTo>
                    <a:pt x="172862" y="203289"/>
                    <a:pt x="151702" y="225413"/>
                    <a:pt x="105538" y="225413"/>
                  </a:cubicBezTo>
                  <a:cubicBezTo>
                    <a:pt x="78127" y="225413"/>
                    <a:pt x="56483" y="220126"/>
                    <a:pt x="41579" y="214833"/>
                  </a:cubicBezTo>
                  <a:cubicBezTo>
                    <a:pt x="35323" y="211947"/>
                    <a:pt x="34364" y="208103"/>
                    <a:pt x="34364" y="202815"/>
                  </a:cubicBezTo>
                  <a:lnTo>
                    <a:pt x="34364" y="9491"/>
                  </a:lnTo>
                  <a:cubicBezTo>
                    <a:pt x="34364" y="2755"/>
                    <a:pt x="31958" y="833"/>
                    <a:pt x="25707" y="833"/>
                  </a:cubicBezTo>
                  <a:lnTo>
                    <a:pt x="10319" y="833"/>
                  </a:lnTo>
                  <a:cubicBezTo>
                    <a:pt x="4062" y="833"/>
                    <a:pt x="1661" y="2755"/>
                    <a:pt x="1661" y="9491"/>
                  </a:cubicBezTo>
                  <a:lnTo>
                    <a:pt x="1661" y="212432"/>
                  </a:lnTo>
                  <a:cubicBezTo>
                    <a:pt x="1661" y="227335"/>
                    <a:pt x="5511" y="232628"/>
                    <a:pt x="19935" y="238879"/>
                  </a:cubicBezTo>
                  <a:cubicBezTo>
                    <a:pt x="38693" y="246573"/>
                    <a:pt x="66104" y="255231"/>
                    <a:pt x="109382" y="255231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5E196BF3-FAC7-4F7A-99FC-7DC3C89CD845}"/>
                </a:ext>
              </a:extLst>
            </p:cNvPr>
            <p:cNvSpPr/>
            <p:nvPr/>
          </p:nvSpPr>
          <p:spPr>
            <a:xfrm flipV="1">
              <a:off x="8521379" y="4645974"/>
              <a:ext cx="164949" cy="311691"/>
            </a:xfrm>
            <a:custGeom>
              <a:avLst/>
              <a:gdLst>
                <a:gd name="connsiteX0" fmla="*/ 88274 w 164949"/>
                <a:gd name="connsiteY0" fmla="*/ 303865 h 311691"/>
                <a:gd name="connsiteX1" fmla="*/ 88274 w 164949"/>
                <a:gd name="connsiteY1" fmla="*/ 254815 h 311691"/>
                <a:gd name="connsiteX2" fmla="*/ 158010 w 164949"/>
                <a:gd name="connsiteY2" fmla="*/ 254815 h 311691"/>
                <a:gd name="connsiteX3" fmla="*/ 166663 w 164949"/>
                <a:gd name="connsiteY3" fmla="*/ 246157 h 311691"/>
                <a:gd name="connsiteX4" fmla="*/ 166663 w 164949"/>
                <a:gd name="connsiteY4" fmla="*/ 233650 h 311691"/>
                <a:gd name="connsiteX5" fmla="*/ 158010 w 164949"/>
                <a:gd name="connsiteY5" fmla="*/ 224997 h 311691"/>
                <a:gd name="connsiteX6" fmla="*/ 88274 w 164949"/>
                <a:gd name="connsiteY6" fmla="*/ 224997 h 311691"/>
                <a:gd name="connsiteX7" fmla="*/ 88274 w 164949"/>
                <a:gd name="connsiteY7" fmla="*/ 99960 h 311691"/>
                <a:gd name="connsiteX8" fmla="*/ 157046 w 164949"/>
                <a:gd name="connsiteY8" fmla="*/ 31673 h 311691"/>
                <a:gd name="connsiteX9" fmla="*/ 165704 w 164949"/>
                <a:gd name="connsiteY9" fmla="*/ 22536 h 311691"/>
                <a:gd name="connsiteX10" fmla="*/ 165704 w 164949"/>
                <a:gd name="connsiteY10" fmla="*/ 9554 h 311691"/>
                <a:gd name="connsiteX11" fmla="*/ 157046 w 164949"/>
                <a:gd name="connsiteY11" fmla="*/ 897 h 311691"/>
                <a:gd name="connsiteX12" fmla="*/ 56055 w 164949"/>
                <a:gd name="connsiteY12" fmla="*/ 98997 h 311691"/>
                <a:gd name="connsiteX13" fmla="*/ 56055 w 164949"/>
                <a:gd name="connsiteY13" fmla="*/ 224997 h 311691"/>
                <a:gd name="connsiteX14" fmla="*/ 10365 w 164949"/>
                <a:gd name="connsiteY14" fmla="*/ 224997 h 311691"/>
                <a:gd name="connsiteX15" fmla="*/ 1713 w 164949"/>
                <a:gd name="connsiteY15" fmla="*/ 233650 h 311691"/>
                <a:gd name="connsiteX16" fmla="*/ 1713 w 164949"/>
                <a:gd name="connsiteY16" fmla="*/ 246157 h 311691"/>
                <a:gd name="connsiteX17" fmla="*/ 10365 w 164949"/>
                <a:gd name="connsiteY17" fmla="*/ 254815 h 311691"/>
                <a:gd name="connsiteX18" fmla="*/ 56055 w 164949"/>
                <a:gd name="connsiteY18" fmla="*/ 254815 h 311691"/>
                <a:gd name="connsiteX19" fmla="*/ 56055 w 164949"/>
                <a:gd name="connsiteY19" fmla="*/ 303865 h 311691"/>
                <a:gd name="connsiteX20" fmla="*/ 64713 w 164949"/>
                <a:gd name="connsiteY20" fmla="*/ 312523 h 311691"/>
                <a:gd name="connsiteX21" fmla="*/ 79616 w 164949"/>
                <a:gd name="connsiteY21" fmla="*/ 312523 h 311691"/>
                <a:gd name="connsiteX22" fmla="*/ 88274 w 164949"/>
                <a:gd name="connsiteY22" fmla="*/ 303865 h 3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949" h="311691">
                  <a:moveTo>
                    <a:pt x="88274" y="303865"/>
                  </a:moveTo>
                  <a:lnTo>
                    <a:pt x="88274" y="254815"/>
                  </a:lnTo>
                  <a:lnTo>
                    <a:pt x="158010" y="254815"/>
                  </a:lnTo>
                  <a:cubicBezTo>
                    <a:pt x="164256" y="254815"/>
                    <a:pt x="166663" y="252887"/>
                    <a:pt x="166663" y="246157"/>
                  </a:cubicBezTo>
                  <a:lnTo>
                    <a:pt x="166663" y="233650"/>
                  </a:lnTo>
                  <a:cubicBezTo>
                    <a:pt x="166663" y="227404"/>
                    <a:pt x="164256" y="224997"/>
                    <a:pt x="158010" y="224997"/>
                  </a:cubicBezTo>
                  <a:lnTo>
                    <a:pt x="88274" y="224997"/>
                  </a:lnTo>
                  <a:lnTo>
                    <a:pt x="88274" y="99960"/>
                  </a:lnTo>
                  <a:cubicBezTo>
                    <a:pt x="88274" y="42732"/>
                    <a:pt x="105105" y="31673"/>
                    <a:pt x="157046" y="31673"/>
                  </a:cubicBezTo>
                  <a:cubicBezTo>
                    <a:pt x="163777" y="31673"/>
                    <a:pt x="165704" y="29266"/>
                    <a:pt x="165704" y="22536"/>
                  </a:cubicBezTo>
                  <a:lnTo>
                    <a:pt x="165704" y="9554"/>
                  </a:lnTo>
                  <a:cubicBezTo>
                    <a:pt x="165704" y="2819"/>
                    <a:pt x="163777" y="897"/>
                    <a:pt x="157046" y="897"/>
                  </a:cubicBezTo>
                  <a:cubicBezTo>
                    <a:pt x="82981" y="-546"/>
                    <a:pt x="56055" y="21572"/>
                    <a:pt x="56055" y="98997"/>
                  </a:cubicBezTo>
                  <a:lnTo>
                    <a:pt x="56055" y="224997"/>
                  </a:lnTo>
                  <a:lnTo>
                    <a:pt x="10365" y="224997"/>
                  </a:lnTo>
                  <a:cubicBezTo>
                    <a:pt x="4119" y="224997"/>
                    <a:pt x="1713" y="227404"/>
                    <a:pt x="1713" y="233650"/>
                  </a:cubicBezTo>
                  <a:lnTo>
                    <a:pt x="1713" y="246157"/>
                  </a:lnTo>
                  <a:cubicBezTo>
                    <a:pt x="1713" y="252887"/>
                    <a:pt x="4119" y="254815"/>
                    <a:pt x="10365" y="254815"/>
                  </a:cubicBezTo>
                  <a:lnTo>
                    <a:pt x="56055" y="254815"/>
                  </a:lnTo>
                  <a:lnTo>
                    <a:pt x="56055" y="303865"/>
                  </a:lnTo>
                  <a:cubicBezTo>
                    <a:pt x="56055" y="310595"/>
                    <a:pt x="58457" y="312523"/>
                    <a:pt x="64713" y="312523"/>
                  </a:cubicBezTo>
                  <a:lnTo>
                    <a:pt x="79616" y="312523"/>
                  </a:lnTo>
                  <a:cubicBezTo>
                    <a:pt x="86347" y="312523"/>
                    <a:pt x="88274" y="310595"/>
                    <a:pt x="88274" y="303865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D1951722-F9BC-4426-A5D7-69494A914446}"/>
                </a:ext>
              </a:extLst>
            </p:cNvPr>
            <p:cNvSpPr/>
            <p:nvPr/>
          </p:nvSpPr>
          <p:spPr>
            <a:xfrm flipV="1">
              <a:off x="8722398" y="4696467"/>
              <a:ext cx="128881" cy="254397"/>
            </a:xfrm>
            <a:custGeom>
              <a:avLst/>
              <a:gdLst>
                <a:gd name="connsiteX0" fmla="*/ 121996 w 128881"/>
                <a:gd name="connsiteY0" fmla="*/ 255231 h 254397"/>
                <a:gd name="connsiteX1" fmla="*/ 130648 w 128881"/>
                <a:gd name="connsiteY1" fmla="*/ 246573 h 254397"/>
                <a:gd name="connsiteX2" fmla="*/ 130648 w 128881"/>
                <a:gd name="connsiteY2" fmla="*/ 234071 h 254397"/>
                <a:gd name="connsiteX3" fmla="*/ 121996 w 128881"/>
                <a:gd name="connsiteY3" fmla="*/ 225413 h 254397"/>
                <a:gd name="connsiteX4" fmla="*/ 106123 w 128881"/>
                <a:gd name="connsiteY4" fmla="*/ 225413 h 254397"/>
                <a:gd name="connsiteX5" fmla="*/ 42644 w 128881"/>
                <a:gd name="connsiteY5" fmla="*/ 215312 h 254397"/>
                <a:gd name="connsiteX6" fmla="*/ 34470 w 128881"/>
                <a:gd name="connsiteY6" fmla="*/ 202815 h 254397"/>
                <a:gd name="connsiteX7" fmla="*/ 34470 w 128881"/>
                <a:gd name="connsiteY7" fmla="*/ 9491 h 254397"/>
                <a:gd name="connsiteX8" fmla="*/ 25813 w 128881"/>
                <a:gd name="connsiteY8" fmla="*/ 833 h 254397"/>
                <a:gd name="connsiteX9" fmla="*/ 10425 w 128881"/>
                <a:gd name="connsiteY9" fmla="*/ 833 h 254397"/>
                <a:gd name="connsiteX10" fmla="*/ 1767 w 128881"/>
                <a:gd name="connsiteY10" fmla="*/ 9491 h 254397"/>
                <a:gd name="connsiteX11" fmla="*/ 1767 w 128881"/>
                <a:gd name="connsiteY11" fmla="*/ 213390 h 254397"/>
                <a:gd name="connsiteX12" fmla="*/ 20041 w 128881"/>
                <a:gd name="connsiteY12" fmla="*/ 240322 h 254397"/>
                <a:gd name="connsiteX13" fmla="*/ 107087 w 128881"/>
                <a:gd name="connsiteY13" fmla="*/ 255231 h 2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881" h="254397">
                  <a:moveTo>
                    <a:pt x="121996" y="255231"/>
                  </a:moveTo>
                  <a:cubicBezTo>
                    <a:pt x="128726" y="255231"/>
                    <a:pt x="130648" y="252824"/>
                    <a:pt x="130648" y="246573"/>
                  </a:cubicBezTo>
                  <a:lnTo>
                    <a:pt x="130648" y="234071"/>
                  </a:lnTo>
                  <a:cubicBezTo>
                    <a:pt x="130648" y="227820"/>
                    <a:pt x="128726" y="225413"/>
                    <a:pt x="121996" y="225413"/>
                  </a:cubicBezTo>
                  <a:lnTo>
                    <a:pt x="106123" y="225413"/>
                  </a:lnTo>
                  <a:cubicBezTo>
                    <a:pt x="78712" y="225413"/>
                    <a:pt x="57073" y="220605"/>
                    <a:pt x="42644" y="215312"/>
                  </a:cubicBezTo>
                  <a:cubicBezTo>
                    <a:pt x="34950" y="211947"/>
                    <a:pt x="34470" y="208103"/>
                    <a:pt x="34470" y="202815"/>
                  </a:cubicBezTo>
                  <a:lnTo>
                    <a:pt x="34470" y="9491"/>
                  </a:lnTo>
                  <a:cubicBezTo>
                    <a:pt x="34470" y="2755"/>
                    <a:pt x="32064" y="833"/>
                    <a:pt x="25813" y="833"/>
                  </a:cubicBezTo>
                  <a:lnTo>
                    <a:pt x="10425" y="833"/>
                  </a:lnTo>
                  <a:cubicBezTo>
                    <a:pt x="4168" y="833"/>
                    <a:pt x="1767" y="2755"/>
                    <a:pt x="1767" y="9491"/>
                  </a:cubicBezTo>
                  <a:lnTo>
                    <a:pt x="1767" y="213390"/>
                  </a:lnTo>
                  <a:cubicBezTo>
                    <a:pt x="1767" y="228299"/>
                    <a:pt x="5617" y="234071"/>
                    <a:pt x="20041" y="240322"/>
                  </a:cubicBezTo>
                  <a:cubicBezTo>
                    <a:pt x="37836" y="247057"/>
                    <a:pt x="65246" y="254267"/>
                    <a:pt x="107087" y="255231"/>
                  </a:cubicBezTo>
                  <a:close/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D61B6A67-B001-4BF5-9D8E-0D45B10C99DB}"/>
                </a:ext>
              </a:extLst>
            </p:cNvPr>
            <p:cNvSpPr/>
            <p:nvPr/>
          </p:nvSpPr>
          <p:spPr>
            <a:xfrm flipV="1">
              <a:off x="8865703" y="4696467"/>
              <a:ext cx="201018" cy="261133"/>
            </a:xfrm>
            <a:custGeom>
              <a:avLst/>
              <a:gdLst>
                <a:gd name="connsiteX0" fmla="*/ 104235 w 201018"/>
                <a:gd name="connsiteY0" fmla="*/ 122960 h 261133"/>
                <a:gd name="connsiteX1" fmla="*/ 34984 w 201018"/>
                <a:gd name="connsiteY1" fmla="*/ 75832 h 261133"/>
                <a:gd name="connsiteX2" fmla="*/ 103271 w 201018"/>
                <a:gd name="connsiteY2" fmla="*/ 27741 h 261133"/>
                <a:gd name="connsiteX3" fmla="*/ 161464 w 201018"/>
                <a:gd name="connsiteY3" fmla="*/ 35435 h 261133"/>
                <a:gd name="connsiteX4" fmla="*/ 170601 w 201018"/>
                <a:gd name="connsiteY4" fmla="*/ 49380 h 261133"/>
                <a:gd name="connsiteX5" fmla="*/ 170601 w 201018"/>
                <a:gd name="connsiteY5" fmla="*/ 118631 h 261133"/>
                <a:gd name="connsiteX6" fmla="*/ 104235 w 201018"/>
                <a:gd name="connsiteY6" fmla="*/ 122960 h 261133"/>
                <a:gd name="connsiteX7" fmla="*/ 106636 w 201018"/>
                <a:gd name="connsiteY7" fmla="*/ 261942 h 261133"/>
                <a:gd name="connsiteX8" fmla="*/ 202820 w 201018"/>
                <a:gd name="connsiteY8" fmla="*/ 166723 h 261133"/>
                <a:gd name="connsiteX9" fmla="*/ 202820 w 201018"/>
                <a:gd name="connsiteY9" fmla="*/ 40722 h 261133"/>
                <a:gd name="connsiteX10" fmla="*/ 185509 w 201018"/>
                <a:gd name="connsiteY10" fmla="*/ 13311 h 261133"/>
                <a:gd name="connsiteX11" fmla="*/ 105678 w 201018"/>
                <a:gd name="connsiteY11" fmla="*/ 809 h 261133"/>
                <a:gd name="connsiteX12" fmla="*/ 1801 w 201018"/>
                <a:gd name="connsiteY12" fmla="*/ 75348 h 261133"/>
                <a:gd name="connsiteX13" fmla="*/ 107600 w 201018"/>
                <a:gd name="connsiteY13" fmla="*/ 149892 h 261133"/>
                <a:gd name="connsiteX14" fmla="*/ 170601 w 201018"/>
                <a:gd name="connsiteY14" fmla="*/ 145078 h 261133"/>
                <a:gd name="connsiteX15" fmla="*/ 170601 w 201018"/>
                <a:gd name="connsiteY15" fmla="*/ 167202 h 261133"/>
                <a:gd name="connsiteX16" fmla="*/ 105678 w 201018"/>
                <a:gd name="connsiteY16" fmla="*/ 233088 h 261133"/>
                <a:gd name="connsiteX17" fmla="*/ 38349 w 201018"/>
                <a:gd name="connsiteY17" fmla="*/ 197978 h 261133"/>
                <a:gd name="connsiteX18" fmla="*/ 26326 w 201018"/>
                <a:gd name="connsiteY18" fmla="*/ 194134 h 261133"/>
                <a:gd name="connsiteX19" fmla="*/ 14788 w 201018"/>
                <a:gd name="connsiteY19" fmla="*/ 198942 h 261133"/>
                <a:gd name="connsiteX20" fmla="*/ 9974 w 201018"/>
                <a:gd name="connsiteY20" fmla="*/ 211444 h 261133"/>
                <a:gd name="connsiteX21" fmla="*/ 106636 w 201018"/>
                <a:gd name="connsiteY21" fmla="*/ 26194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018" h="261133">
                  <a:moveTo>
                    <a:pt x="104235" y="122960"/>
                  </a:moveTo>
                  <a:cubicBezTo>
                    <a:pt x="52299" y="122960"/>
                    <a:pt x="34984" y="108536"/>
                    <a:pt x="34984" y="75832"/>
                  </a:cubicBezTo>
                  <a:cubicBezTo>
                    <a:pt x="34984" y="45535"/>
                    <a:pt x="47007" y="27741"/>
                    <a:pt x="103271" y="27741"/>
                  </a:cubicBezTo>
                  <a:cubicBezTo>
                    <a:pt x="130209" y="27741"/>
                    <a:pt x="147998" y="30627"/>
                    <a:pt x="161464" y="35435"/>
                  </a:cubicBezTo>
                  <a:cubicBezTo>
                    <a:pt x="168679" y="38321"/>
                    <a:pt x="170601" y="40248"/>
                    <a:pt x="170601" y="49380"/>
                  </a:cubicBezTo>
                  <a:lnTo>
                    <a:pt x="170601" y="118631"/>
                  </a:lnTo>
                  <a:cubicBezTo>
                    <a:pt x="160985" y="119595"/>
                    <a:pt x="132125" y="122960"/>
                    <a:pt x="104235" y="122960"/>
                  </a:cubicBezTo>
                  <a:moveTo>
                    <a:pt x="106636" y="261942"/>
                  </a:moveTo>
                  <a:cubicBezTo>
                    <a:pt x="183103" y="261942"/>
                    <a:pt x="202820" y="218659"/>
                    <a:pt x="202820" y="166723"/>
                  </a:cubicBezTo>
                  <a:lnTo>
                    <a:pt x="202820" y="40722"/>
                  </a:lnTo>
                  <a:cubicBezTo>
                    <a:pt x="202820" y="23896"/>
                    <a:pt x="198970" y="19083"/>
                    <a:pt x="185509" y="13311"/>
                  </a:cubicBezTo>
                  <a:cubicBezTo>
                    <a:pt x="167715" y="5617"/>
                    <a:pt x="142231" y="809"/>
                    <a:pt x="105678" y="809"/>
                  </a:cubicBezTo>
                  <a:cubicBezTo>
                    <a:pt x="21997" y="809"/>
                    <a:pt x="1801" y="27261"/>
                    <a:pt x="1801" y="75348"/>
                  </a:cubicBezTo>
                  <a:cubicBezTo>
                    <a:pt x="1801" y="130654"/>
                    <a:pt x="32098" y="149892"/>
                    <a:pt x="107600" y="149892"/>
                  </a:cubicBezTo>
                  <a:cubicBezTo>
                    <a:pt x="135975" y="149892"/>
                    <a:pt x="161948" y="146042"/>
                    <a:pt x="170601" y="145078"/>
                  </a:cubicBezTo>
                  <a:lnTo>
                    <a:pt x="170601" y="167202"/>
                  </a:lnTo>
                  <a:cubicBezTo>
                    <a:pt x="170601" y="204714"/>
                    <a:pt x="158099" y="233088"/>
                    <a:pt x="105678" y="233088"/>
                  </a:cubicBezTo>
                  <a:cubicBezTo>
                    <a:pt x="72016" y="233088"/>
                    <a:pt x="50856" y="220102"/>
                    <a:pt x="38349" y="197978"/>
                  </a:cubicBezTo>
                  <a:cubicBezTo>
                    <a:pt x="34505" y="192691"/>
                    <a:pt x="32582" y="191248"/>
                    <a:pt x="26326" y="194134"/>
                  </a:cubicBezTo>
                  <a:lnTo>
                    <a:pt x="14788" y="198942"/>
                  </a:lnTo>
                  <a:cubicBezTo>
                    <a:pt x="8537" y="201348"/>
                    <a:pt x="6609" y="204714"/>
                    <a:pt x="9974" y="211444"/>
                  </a:cubicBezTo>
                  <a:cubicBezTo>
                    <a:pt x="26811" y="243189"/>
                    <a:pt x="58066" y="261942"/>
                    <a:pt x="106636" y="26194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71373EBC-DE61-4460-A4E0-9E8A330E6668}"/>
                </a:ext>
              </a:extLst>
            </p:cNvPr>
            <p:cNvSpPr/>
            <p:nvPr/>
          </p:nvSpPr>
          <p:spPr>
            <a:xfrm flipV="1">
              <a:off x="9124898" y="4696467"/>
              <a:ext cx="203419" cy="360196"/>
            </a:xfrm>
            <a:custGeom>
              <a:avLst/>
              <a:gdLst>
                <a:gd name="connsiteX0" fmla="*/ 101407 w 203419"/>
                <a:gd name="connsiteY0" fmla="*/ 331229 h 360196"/>
                <a:gd name="connsiteX1" fmla="*/ 43699 w 203419"/>
                <a:gd name="connsiteY1" fmla="*/ 322092 h 360196"/>
                <a:gd name="connsiteX2" fmla="*/ 34562 w 203419"/>
                <a:gd name="connsiteY2" fmla="*/ 309106 h 360196"/>
                <a:gd name="connsiteX3" fmla="*/ 34562 w 203419"/>
                <a:gd name="connsiteY3" fmla="*/ 146083 h 360196"/>
                <a:gd name="connsiteX4" fmla="*/ 104293 w 203419"/>
                <a:gd name="connsiteY4" fmla="*/ 129247 h 360196"/>
                <a:gd name="connsiteX5" fmla="*/ 173060 w 203419"/>
                <a:gd name="connsiteY5" fmla="*/ 196576 h 360196"/>
                <a:gd name="connsiteX6" fmla="*/ 173060 w 203419"/>
                <a:gd name="connsiteY6" fmla="*/ 263900 h 360196"/>
                <a:gd name="connsiteX7" fmla="*/ 101407 w 203419"/>
                <a:gd name="connsiteY7" fmla="*/ 331229 h 360196"/>
                <a:gd name="connsiteX8" fmla="*/ 105256 w 203419"/>
                <a:gd name="connsiteY8" fmla="*/ 361047 h 360196"/>
                <a:gd name="connsiteX9" fmla="*/ 205284 w 203419"/>
                <a:gd name="connsiteY9" fmla="*/ 264864 h 360196"/>
                <a:gd name="connsiteX10" fmla="*/ 205284 w 203419"/>
                <a:gd name="connsiteY10" fmla="*/ 195612 h 360196"/>
                <a:gd name="connsiteX11" fmla="*/ 106699 w 203419"/>
                <a:gd name="connsiteY11" fmla="*/ 99914 h 360196"/>
                <a:gd name="connsiteX12" fmla="*/ 34562 w 203419"/>
                <a:gd name="connsiteY12" fmla="*/ 116266 h 360196"/>
                <a:gd name="connsiteX13" fmla="*/ 34562 w 203419"/>
                <a:gd name="connsiteY13" fmla="*/ 9503 h 360196"/>
                <a:gd name="connsiteX14" fmla="*/ 25910 w 203419"/>
                <a:gd name="connsiteY14" fmla="*/ 850 h 360196"/>
                <a:gd name="connsiteX15" fmla="*/ 10522 w 203419"/>
                <a:gd name="connsiteY15" fmla="*/ 850 h 360196"/>
                <a:gd name="connsiteX16" fmla="*/ 1864 w 203419"/>
                <a:gd name="connsiteY16" fmla="*/ 9503 h 360196"/>
                <a:gd name="connsiteX17" fmla="*/ 1864 w 203419"/>
                <a:gd name="connsiteY17" fmla="*/ 320165 h 360196"/>
                <a:gd name="connsiteX18" fmla="*/ 21096 w 203419"/>
                <a:gd name="connsiteY18" fmla="*/ 347102 h 360196"/>
                <a:gd name="connsiteX19" fmla="*/ 105256 w 203419"/>
                <a:gd name="connsiteY19" fmla="*/ 361047 h 36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19" h="360196">
                  <a:moveTo>
                    <a:pt x="101407" y="331229"/>
                  </a:moveTo>
                  <a:cubicBezTo>
                    <a:pt x="76403" y="331229"/>
                    <a:pt x="57165" y="326900"/>
                    <a:pt x="43699" y="322092"/>
                  </a:cubicBezTo>
                  <a:cubicBezTo>
                    <a:pt x="35520" y="318727"/>
                    <a:pt x="34562" y="316800"/>
                    <a:pt x="34562" y="309106"/>
                  </a:cubicBezTo>
                  <a:lnTo>
                    <a:pt x="34562" y="146083"/>
                  </a:lnTo>
                  <a:cubicBezTo>
                    <a:pt x="45627" y="140791"/>
                    <a:pt x="72553" y="129247"/>
                    <a:pt x="104293" y="129247"/>
                  </a:cubicBezTo>
                  <a:cubicBezTo>
                    <a:pt x="151900" y="129247"/>
                    <a:pt x="173060" y="152813"/>
                    <a:pt x="173060" y="196576"/>
                  </a:cubicBezTo>
                  <a:lnTo>
                    <a:pt x="173060" y="263900"/>
                  </a:lnTo>
                  <a:cubicBezTo>
                    <a:pt x="173060" y="308147"/>
                    <a:pt x="149498" y="331229"/>
                    <a:pt x="101407" y="331229"/>
                  </a:cubicBezTo>
                  <a:moveTo>
                    <a:pt x="105256" y="361047"/>
                  </a:moveTo>
                  <a:cubicBezTo>
                    <a:pt x="174023" y="361047"/>
                    <a:pt x="205284" y="326421"/>
                    <a:pt x="205284" y="264864"/>
                  </a:cubicBezTo>
                  <a:lnTo>
                    <a:pt x="205284" y="195612"/>
                  </a:lnTo>
                  <a:cubicBezTo>
                    <a:pt x="205284" y="134540"/>
                    <a:pt x="174508" y="99914"/>
                    <a:pt x="106699" y="99914"/>
                  </a:cubicBezTo>
                  <a:cubicBezTo>
                    <a:pt x="73517" y="99914"/>
                    <a:pt x="46585" y="111458"/>
                    <a:pt x="34562" y="116266"/>
                  </a:cubicBezTo>
                  <a:lnTo>
                    <a:pt x="34562" y="9503"/>
                  </a:lnTo>
                  <a:cubicBezTo>
                    <a:pt x="34562" y="2772"/>
                    <a:pt x="32155" y="850"/>
                    <a:pt x="25910" y="850"/>
                  </a:cubicBezTo>
                  <a:lnTo>
                    <a:pt x="10522" y="850"/>
                  </a:lnTo>
                  <a:cubicBezTo>
                    <a:pt x="4265" y="850"/>
                    <a:pt x="1864" y="2772"/>
                    <a:pt x="1864" y="9503"/>
                  </a:cubicBezTo>
                  <a:lnTo>
                    <a:pt x="1864" y="320165"/>
                  </a:lnTo>
                  <a:cubicBezTo>
                    <a:pt x="1864" y="336037"/>
                    <a:pt x="5708" y="340846"/>
                    <a:pt x="21096" y="347102"/>
                  </a:cubicBezTo>
                  <a:cubicBezTo>
                    <a:pt x="39370" y="354311"/>
                    <a:pt x="66302" y="361047"/>
                    <a:pt x="105256" y="361047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0EB467A9-EEA6-45DE-9F8C-2FF05B2EBA52}"/>
                </a:ext>
              </a:extLst>
            </p:cNvPr>
            <p:cNvSpPr/>
            <p:nvPr/>
          </p:nvSpPr>
          <p:spPr>
            <a:xfrm flipV="1">
              <a:off x="9370088" y="4696467"/>
              <a:ext cx="201018" cy="261133"/>
            </a:xfrm>
            <a:custGeom>
              <a:avLst/>
              <a:gdLst>
                <a:gd name="connsiteX0" fmla="*/ 104359 w 201018"/>
                <a:gd name="connsiteY0" fmla="*/ 122960 h 261133"/>
                <a:gd name="connsiteX1" fmla="*/ 35107 w 201018"/>
                <a:gd name="connsiteY1" fmla="*/ 75832 h 261133"/>
                <a:gd name="connsiteX2" fmla="*/ 103395 w 201018"/>
                <a:gd name="connsiteY2" fmla="*/ 27741 h 261133"/>
                <a:gd name="connsiteX3" fmla="*/ 161587 w 201018"/>
                <a:gd name="connsiteY3" fmla="*/ 35435 h 261133"/>
                <a:gd name="connsiteX4" fmla="*/ 170724 w 201018"/>
                <a:gd name="connsiteY4" fmla="*/ 49380 h 261133"/>
                <a:gd name="connsiteX5" fmla="*/ 170724 w 201018"/>
                <a:gd name="connsiteY5" fmla="*/ 118631 h 261133"/>
                <a:gd name="connsiteX6" fmla="*/ 104359 w 201018"/>
                <a:gd name="connsiteY6" fmla="*/ 122960 h 261133"/>
                <a:gd name="connsiteX7" fmla="*/ 106760 w 201018"/>
                <a:gd name="connsiteY7" fmla="*/ 261942 h 261133"/>
                <a:gd name="connsiteX8" fmla="*/ 202943 w 201018"/>
                <a:gd name="connsiteY8" fmla="*/ 166723 h 261133"/>
                <a:gd name="connsiteX9" fmla="*/ 202943 w 201018"/>
                <a:gd name="connsiteY9" fmla="*/ 40722 h 261133"/>
                <a:gd name="connsiteX10" fmla="*/ 185633 w 201018"/>
                <a:gd name="connsiteY10" fmla="*/ 13311 h 261133"/>
                <a:gd name="connsiteX11" fmla="*/ 105802 w 201018"/>
                <a:gd name="connsiteY11" fmla="*/ 809 h 261133"/>
                <a:gd name="connsiteX12" fmla="*/ 1924 w 201018"/>
                <a:gd name="connsiteY12" fmla="*/ 75348 h 261133"/>
                <a:gd name="connsiteX13" fmla="*/ 107724 w 201018"/>
                <a:gd name="connsiteY13" fmla="*/ 149892 h 261133"/>
                <a:gd name="connsiteX14" fmla="*/ 170724 w 201018"/>
                <a:gd name="connsiteY14" fmla="*/ 145078 h 261133"/>
                <a:gd name="connsiteX15" fmla="*/ 170724 w 201018"/>
                <a:gd name="connsiteY15" fmla="*/ 167202 h 261133"/>
                <a:gd name="connsiteX16" fmla="*/ 105802 w 201018"/>
                <a:gd name="connsiteY16" fmla="*/ 233088 h 261133"/>
                <a:gd name="connsiteX17" fmla="*/ 38472 w 201018"/>
                <a:gd name="connsiteY17" fmla="*/ 197978 h 261133"/>
                <a:gd name="connsiteX18" fmla="*/ 26449 w 201018"/>
                <a:gd name="connsiteY18" fmla="*/ 194134 h 261133"/>
                <a:gd name="connsiteX19" fmla="*/ 14911 w 201018"/>
                <a:gd name="connsiteY19" fmla="*/ 198942 h 261133"/>
                <a:gd name="connsiteX20" fmla="*/ 10098 w 201018"/>
                <a:gd name="connsiteY20" fmla="*/ 211444 h 261133"/>
                <a:gd name="connsiteX21" fmla="*/ 106760 w 201018"/>
                <a:gd name="connsiteY21" fmla="*/ 26194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1018" h="261133">
                  <a:moveTo>
                    <a:pt x="104359" y="122960"/>
                  </a:moveTo>
                  <a:cubicBezTo>
                    <a:pt x="52423" y="122960"/>
                    <a:pt x="35107" y="108536"/>
                    <a:pt x="35107" y="75832"/>
                  </a:cubicBezTo>
                  <a:cubicBezTo>
                    <a:pt x="35107" y="45535"/>
                    <a:pt x="47130" y="27741"/>
                    <a:pt x="103395" y="27741"/>
                  </a:cubicBezTo>
                  <a:cubicBezTo>
                    <a:pt x="130332" y="27741"/>
                    <a:pt x="148121" y="30627"/>
                    <a:pt x="161587" y="35435"/>
                  </a:cubicBezTo>
                  <a:cubicBezTo>
                    <a:pt x="168802" y="38321"/>
                    <a:pt x="170724" y="40248"/>
                    <a:pt x="170724" y="49380"/>
                  </a:cubicBezTo>
                  <a:lnTo>
                    <a:pt x="170724" y="118631"/>
                  </a:lnTo>
                  <a:cubicBezTo>
                    <a:pt x="161108" y="119595"/>
                    <a:pt x="132249" y="122960"/>
                    <a:pt x="104359" y="122960"/>
                  </a:cubicBezTo>
                  <a:moveTo>
                    <a:pt x="106760" y="261942"/>
                  </a:moveTo>
                  <a:cubicBezTo>
                    <a:pt x="183226" y="261942"/>
                    <a:pt x="202943" y="218659"/>
                    <a:pt x="202943" y="166723"/>
                  </a:cubicBezTo>
                  <a:lnTo>
                    <a:pt x="202943" y="40722"/>
                  </a:lnTo>
                  <a:cubicBezTo>
                    <a:pt x="202943" y="23896"/>
                    <a:pt x="199093" y="19083"/>
                    <a:pt x="185633" y="13311"/>
                  </a:cubicBezTo>
                  <a:cubicBezTo>
                    <a:pt x="167838" y="5617"/>
                    <a:pt x="142355" y="809"/>
                    <a:pt x="105802" y="809"/>
                  </a:cubicBezTo>
                  <a:cubicBezTo>
                    <a:pt x="22121" y="809"/>
                    <a:pt x="1924" y="27261"/>
                    <a:pt x="1924" y="75348"/>
                  </a:cubicBezTo>
                  <a:cubicBezTo>
                    <a:pt x="1924" y="130654"/>
                    <a:pt x="32221" y="149892"/>
                    <a:pt x="107724" y="149892"/>
                  </a:cubicBezTo>
                  <a:cubicBezTo>
                    <a:pt x="136098" y="149892"/>
                    <a:pt x="162072" y="146042"/>
                    <a:pt x="170724" y="145078"/>
                  </a:cubicBezTo>
                  <a:lnTo>
                    <a:pt x="170724" y="167202"/>
                  </a:lnTo>
                  <a:cubicBezTo>
                    <a:pt x="170724" y="204714"/>
                    <a:pt x="158222" y="233088"/>
                    <a:pt x="105802" y="233088"/>
                  </a:cubicBezTo>
                  <a:cubicBezTo>
                    <a:pt x="72140" y="233088"/>
                    <a:pt x="50980" y="220102"/>
                    <a:pt x="38472" y="197978"/>
                  </a:cubicBezTo>
                  <a:cubicBezTo>
                    <a:pt x="34628" y="192691"/>
                    <a:pt x="32706" y="191248"/>
                    <a:pt x="26449" y="194134"/>
                  </a:cubicBezTo>
                  <a:lnTo>
                    <a:pt x="14911" y="198942"/>
                  </a:lnTo>
                  <a:cubicBezTo>
                    <a:pt x="8660" y="201348"/>
                    <a:pt x="6732" y="204714"/>
                    <a:pt x="10098" y="211444"/>
                  </a:cubicBezTo>
                  <a:cubicBezTo>
                    <a:pt x="26934" y="243189"/>
                    <a:pt x="58189" y="261942"/>
                    <a:pt x="106760" y="26194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ED3CD138-808F-44BB-BFCF-13B98175B666}"/>
                </a:ext>
              </a:extLst>
            </p:cNvPr>
            <p:cNvSpPr/>
            <p:nvPr/>
          </p:nvSpPr>
          <p:spPr>
            <a:xfrm flipV="1">
              <a:off x="9629293" y="4696467"/>
              <a:ext cx="128881" cy="254397"/>
            </a:xfrm>
            <a:custGeom>
              <a:avLst/>
              <a:gdLst>
                <a:gd name="connsiteX0" fmla="*/ 122212 w 128881"/>
                <a:gd name="connsiteY0" fmla="*/ 255231 h 254397"/>
                <a:gd name="connsiteX1" fmla="*/ 130870 w 128881"/>
                <a:gd name="connsiteY1" fmla="*/ 246573 h 254397"/>
                <a:gd name="connsiteX2" fmla="*/ 130870 w 128881"/>
                <a:gd name="connsiteY2" fmla="*/ 234071 h 254397"/>
                <a:gd name="connsiteX3" fmla="*/ 122212 w 128881"/>
                <a:gd name="connsiteY3" fmla="*/ 225413 h 254397"/>
                <a:gd name="connsiteX4" fmla="*/ 106345 w 128881"/>
                <a:gd name="connsiteY4" fmla="*/ 225413 h 254397"/>
                <a:gd name="connsiteX5" fmla="*/ 42866 w 128881"/>
                <a:gd name="connsiteY5" fmla="*/ 215312 h 254397"/>
                <a:gd name="connsiteX6" fmla="*/ 34687 w 128881"/>
                <a:gd name="connsiteY6" fmla="*/ 202815 h 254397"/>
                <a:gd name="connsiteX7" fmla="*/ 34687 w 128881"/>
                <a:gd name="connsiteY7" fmla="*/ 9491 h 254397"/>
                <a:gd name="connsiteX8" fmla="*/ 26035 w 128881"/>
                <a:gd name="connsiteY8" fmla="*/ 833 h 254397"/>
                <a:gd name="connsiteX9" fmla="*/ 10647 w 128881"/>
                <a:gd name="connsiteY9" fmla="*/ 833 h 254397"/>
                <a:gd name="connsiteX10" fmla="*/ 1989 w 128881"/>
                <a:gd name="connsiteY10" fmla="*/ 9491 h 254397"/>
                <a:gd name="connsiteX11" fmla="*/ 1989 w 128881"/>
                <a:gd name="connsiteY11" fmla="*/ 213390 h 254397"/>
                <a:gd name="connsiteX12" fmla="*/ 20257 w 128881"/>
                <a:gd name="connsiteY12" fmla="*/ 240322 h 254397"/>
                <a:gd name="connsiteX13" fmla="*/ 107309 w 128881"/>
                <a:gd name="connsiteY13" fmla="*/ 255231 h 2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881" h="254397">
                  <a:moveTo>
                    <a:pt x="122212" y="255231"/>
                  </a:moveTo>
                  <a:cubicBezTo>
                    <a:pt x="128943" y="255231"/>
                    <a:pt x="130870" y="252824"/>
                    <a:pt x="130870" y="246573"/>
                  </a:cubicBezTo>
                  <a:lnTo>
                    <a:pt x="130870" y="234071"/>
                  </a:lnTo>
                  <a:cubicBezTo>
                    <a:pt x="130870" y="227820"/>
                    <a:pt x="128943" y="225413"/>
                    <a:pt x="122212" y="225413"/>
                  </a:cubicBezTo>
                  <a:lnTo>
                    <a:pt x="106345" y="225413"/>
                  </a:lnTo>
                  <a:cubicBezTo>
                    <a:pt x="78934" y="225413"/>
                    <a:pt x="57290" y="220605"/>
                    <a:pt x="42866" y="215312"/>
                  </a:cubicBezTo>
                  <a:cubicBezTo>
                    <a:pt x="35172" y="211947"/>
                    <a:pt x="34687" y="208103"/>
                    <a:pt x="34687" y="202815"/>
                  </a:cubicBezTo>
                  <a:lnTo>
                    <a:pt x="34687" y="9491"/>
                  </a:lnTo>
                  <a:cubicBezTo>
                    <a:pt x="34687" y="2755"/>
                    <a:pt x="32280" y="833"/>
                    <a:pt x="26035" y="833"/>
                  </a:cubicBezTo>
                  <a:lnTo>
                    <a:pt x="10647" y="833"/>
                  </a:lnTo>
                  <a:cubicBezTo>
                    <a:pt x="4390" y="833"/>
                    <a:pt x="1989" y="2755"/>
                    <a:pt x="1989" y="9491"/>
                  </a:cubicBezTo>
                  <a:lnTo>
                    <a:pt x="1989" y="213390"/>
                  </a:lnTo>
                  <a:cubicBezTo>
                    <a:pt x="1989" y="228299"/>
                    <a:pt x="5833" y="234071"/>
                    <a:pt x="20257" y="240322"/>
                  </a:cubicBezTo>
                  <a:cubicBezTo>
                    <a:pt x="38058" y="247057"/>
                    <a:pt x="65463" y="254267"/>
                    <a:pt x="107309" y="255231"/>
                  </a:cubicBezTo>
                  <a:close/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B7E59E8E-E677-4632-84A4-B5DBDF00F907}"/>
                </a:ext>
              </a:extLst>
            </p:cNvPr>
            <p:cNvSpPr/>
            <p:nvPr/>
          </p:nvSpPr>
          <p:spPr>
            <a:xfrm flipV="1">
              <a:off x="9765378" y="4645974"/>
              <a:ext cx="164949" cy="311691"/>
            </a:xfrm>
            <a:custGeom>
              <a:avLst/>
              <a:gdLst>
                <a:gd name="connsiteX0" fmla="*/ 88579 w 164949"/>
                <a:gd name="connsiteY0" fmla="*/ 303865 h 311691"/>
                <a:gd name="connsiteX1" fmla="*/ 88579 w 164949"/>
                <a:gd name="connsiteY1" fmla="*/ 254815 h 311691"/>
                <a:gd name="connsiteX2" fmla="*/ 158315 w 164949"/>
                <a:gd name="connsiteY2" fmla="*/ 254815 h 311691"/>
                <a:gd name="connsiteX3" fmla="*/ 166967 w 164949"/>
                <a:gd name="connsiteY3" fmla="*/ 246157 h 311691"/>
                <a:gd name="connsiteX4" fmla="*/ 166967 w 164949"/>
                <a:gd name="connsiteY4" fmla="*/ 233650 h 311691"/>
                <a:gd name="connsiteX5" fmla="*/ 158315 w 164949"/>
                <a:gd name="connsiteY5" fmla="*/ 224997 h 311691"/>
                <a:gd name="connsiteX6" fmla="*/ 88579 w 164949"/>
                <a:gd name="connsiteY6" fmla="*/ 224997 h 311691"/>
                <a:gd name="connsiteX7" fmla="*/ 88579 w 164949"/>
                <a:gd name="connsiteY7" fmla="*/ 99960 h 311691"/>
                <a:gd name="connsiteX8" fmla="*/ 157351 w 164949"/>
                <a:gd name="connsiteY8" fmla="*/ 31673 h 311691"/>
                <a:gd name="connsiteX9" fmla="*/ 166009 w 164949"/>
                <a:gd name="connsiteY9" fmla="*/ 22536 h 311691"/>
                <a:gd name="connsiteX10" fmla="*/ 166009 w 164949"/>
                <a:gd name="connsiteY10" fmla="*/ 9554 h 311691"/>
                <a:gd name="connsiteX11" fmla="*/ 157351 w 164949"/>
                <a:gd name="connsiteY11" fmla="*/ 897 h 311691"/>
                <a:gd name="connsiteX12" fmla="*/ 56360 w 164949"/>
                <a:gd name="connsiteY12" fmla="*/ 98997 h 311691"/>
                <a:gd name="connsiteX13" fmla="*/ 56360 w 164949"/>
                <a:gd name="connsiteY13" fmla="*/ 224997 h 311691"/>
                <a:gd name="connsiteX14" fmla="*/ 10670 w 164949"/>
                <a:gd name="connsiteY14" fmla="*/ 224997 h 311691"/>
                <a:gd name="connsiteX15" fmla="*/ 2017 w 164949"/>
                <a:gd name="connsiteY15" fmla="*/ 233650 h 311691"/>
                <a:gd name="connsiteX16" fmla="*/ 2017 w 164949"/>
                <a:gd name="connsiteY16" fmla="*/ 246157 h 311691"/>
                <a:gd name="connsiteX17" fmla="*/ 10670 w 164949"/>
                <a:gd name="connsiteY17" fmla="*/ 254815 h 311691"/>
                <a:gd name="connsiteX18" fmla="*/ 56360 w 164949"/>
                <a:gd name="connsiteY18" fmla="*/ 254815 h 311691"/>
                <a:gd name="connsiteX19" fmla="*/ 56360 w 164949"/>
                <a:gd name="connsiteY19" fmla="*/ 303865 h 311691"/>
                <a:gd name="connsiteX20" fmla="*/ 65018 w 164949"/>
                <a:gd name="connsiteY20" fmla="*/ 312523 h 311691"/>
                <a:gd name="connsiteX21" fmla="*/ 79921 w 164949"/>
                <a:gd name="connsiteY21" fmla="*/ 312523 h 311691"/>
                <a:gd name="connsiteX22" fmla="*/ 88579 w 164949"/>
                <a:gd name="connsiteY22" fmla="*/ 303865 h 3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949" h="311691">
                  <a:moveTo>
                    <a:pt x="88579" y="303865"/>
                  </a:moveTo>
                  <a:lnTo>
                    <a:pt x="88579" y="254815"/>
                  </a:lnTo>
                  <a:lnTo>
                    <a:pt x="158315" y="254815"/>
                  </a:lnTo>
                  <a:cubicBezTo>
                    <a:pt x="164560" y="254815"/>
                    <a:pt x="166967" y="252887"/>
                    <a:pt x="166967" y="246157"/>
                  </a:cubicBezTo>
                  <a:lnTo>
                    <a:pt x="166967" y="233650"/>
                  </a:lnTo>
                  <a:cubicBezTo>
                    <a:pt x="166967" y="227404"/>
                    <a:pt x="164560" y="224997"/>
                    <a:pt x="158315" y="224997"/>
                  </a:cubicBezTo>
                  <a:lnTo>
                    <a:pt x="88579" y="224997"/>
                  </a:lnTo>
                  <a:lnTo>
                    <a:pt x="88579" y="99960"/>
                  </a:lnTo>
                  <a:cubicBezTo>
                    <a:pt x="88579" y="42732"/>
                    <a:pt x="105410" y="31673"/>
                    <a:pt x="157351" y="31673"/>
                  </a:cubicBezTo>
                  <a:cubicBezTo>
                    <a:pt x="164081" y="31673"/>
                    <a:pt x="166009" y="29266"/>
                    <a:pt x="166009" y="22536"/>
                  </a:cubicBezTo>
                  <a:lnTo>
                    <a:pt x="166009" y="9554"/>
                  </a:lnTo>
                  <a:cubicBezTo>
                    <a:pt x="166009" y="2819"/>
                    <a:pt x="164081" y="897"/>
                    <a:pt x="157351" y="897"/>
                  </a:cubicBezTo>
                  <a:cubicBezTo>
                    <a:pt x="83286" y="-546"/>
                    <a:pt x="56360" y="21572"/>
                    <a:pt x="56360" y="98997"/>
                  </a:cubicBezTo>
                  <a:lnTo>
                    <a:pt x="56360" y="224997"/>
                  </a:lnTo>
                  <a:lnTo>
                    <a:pt x="10670" y="224997"/>
                  </a:lnTo>
                  <a:cubicBezTo>
                    <a:pt x="4424" y="224997"/>
                    <a:pt x="2017" y="227404"/>
                    <a:pt x="2017" y="233650"/>
                  </a:cubicBezTo>
                  <a:lnTo>
                    <a:pt x="2017" y="246157"/>
                  </a:lnTo>
                  <a:cubicBezTo>
                    <a:pt x="2017" y="252887"/>
                    <a:pt x="4424" y="254815"/>
                    <a:pt x="10670" y="254815"/>
                  </a:cubicBezTo>
                  <a:lnTo>
                    <a:pt x="56360" y="254815"/>
                  </a:lnTo>
                  <a:lnTo>
                    <a:pt x="56360" y="303865"/>
                  </a:lnTo>
                  <a:cubicBezTo>
                    <a:pt x="56360" y="310595"/>
                    <a:pt x="58761" y="312523"/>
                    <a:pt x="65018" y="312523"/>
                  </a:cubicBezTo>
                  <a:lnTo>
                    <a:pt x="79921" y="312523"/>
                  </a:lnTo>
                  <a:cubicBezTo>
                    <a:pt x="86651" y="312523"/>
                    <a:pt x="88579" y="310595"/>
                    <a:pt x="88579" y="303865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45D4463-A689-46C8-B5A0-7334EC8C4881}"/>
                </a:ext>
              </a:extLst>
            </p:cNvPr>
            <p:cNvSpPr/>
            <p:nvPr/>
          </p:nvSpPr>
          <p:spPr>
            <a:xfrm flipV="1">
              <a:off x="9958186" y="4696467"/>
              <a:ext cx="213041" cy="261133"/>
            </a:xfrm>
            <a:custGeom>
              <a:avLst/>
              <a:gdLst>
                <a:gd name="connsiteX0" fmla="*/ 108348 w 213041"/>
                <a:gd name="connsiteY0" fmla="*/ 234067 h 261133"/>
                <a:gd name="connsiteX1" fmla="*/ 34288 w 213041"/>
                <a:gd name="connsiteY1" fmla="*/ 164336 h 261133"/>
                <a:gd name="connsiteX2" fmla="*/ 34288 w 213041"/>
                <a:gd name="connsiteY2" fmla="*/ 147505 h 261133"/>
                <a:gd name="connsiteX3" fmla="*/ 182887 w 213041"/>
                <a:gd name="connsiteY3" fmla="*/ 147505 h 261133"/>
                <a:gd name="connsiteX4" fmla="*/ 182887 w 213041"/>
                <a:gd name="connsiteY4" fmla="*/ 164336 h 261133"/>
                <a:gd name="connsiteX5" fmla="*/ 108348 w 213041"/>
                <a:gd name="connsiteY5" fmla="*/ 234067 h 261133"/>
                <a:gd name="connsiteX6" fmla="*/ 108348 w 213041"/>
                <a:gd name="connsiteY6" fmla="*/ 261962 h 261133"/>
                <a:gd name="connsiteX7" fmla="*/ 215111 w 213041"/>
                <a:gd name="connsiteY7" fmla="*/ 162414 h 261133"/>
                <a:gd name="connsiteX8" fmla="*/ 215111 w 213041"/>
                <a:gd name="connsiteY8" fmla="*/ 135962 h 261133"/>
                <a:gd name="connsiteX9" fmla="*/ 200681 w 213041"/>
                <a:gd name="connsiteY9" fmla="*/ 122496 h 261133"/>
                <a:gd name="connsiteX10" fmla="*/ 34288 w 213041"/>
                <a:gd name="connsiteY10" fmla="*/ 122496 h 261133"/>
                <a:gd name="connsiteX11" fmla="*/ 34288 w 213041"/>
                <a:gd name="connsiteY11" fmla="*/ 94606 h 261133"/>
                <a:gd name="connsiteX12" fmla="*/ 106426 w 213041"/>
                <a:gd name="connsiteY12" fmla="*/ 28719 h 261133"/>
                <a:gd name="connsiteX13" fmla="*/ 181928 w 213041"/>
                <a:gd name="connsiteY13" fmla="*/ 68638 h 261133"/>
                <a:gd name="connsiteX14" fmla="*/ 195873 w 213041"/>
                <a:gd name="connsiteY14" fmla="*/ 72003 h 261133"/>
                <a:gd name="connsiteX15" fmla="*/ 205974 w 213041"/>
                <a:gd name="connsiteY15" fmla="*/ 66716 h 261133"/>
                <a:gd name="connsiteX16" fmla="*/ 209339 w 213041"/>
                <a:gd name="connsiteY16" fmla="*/ 52765 h 261133"/>
                <a:gd name="connsiteX17" fmla="*/ 106426 w 213041"/>
                <a:gd name="connsiteY17" fmla="*/ 829 h 261133"/>
                <a:gd name="connsiteX18" fmla="*/ 2070 w 213041"/>
                <a:gd name="connsiteY18" fmla="*/ 97971 h 261133"/>
                <a:gd name="connsiteX19" fmla="*/ 2070 w 213041"/>
                <a:gd name="connsiteY19" fmla="*/ 160487 h 261133"/>
                <a:gd name="connsiteX20" fmla="*/ 108348 w 213041"/>
                <a:gd name="connsiteY20" fmla="*/ 261962 h 2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041" h="261133">
                  <a:moveTo>
                    <a:pt x="108348" y="234067"/>
                  </a:moveTo>
                  <a:cubicBezTo>
                    <a:pt x="59298" y="234067"/>
                    <a:pt x="34288" y="207135"/>
                    <a:pt x="34288" y="164336"/>
                  </a:cubicBezTo>
                  <a:lnTo>
                    <a:pt x="34288" y="147505"/>
                  </a:lnTo>
                  <a:lnTo>
                    <a:pt x="182887" y="147505"/>
                  </a:lnTo>
                  <a:lnTo>
                    <a:pt x="182887" y="164336"/>
                  </a:lnTo>
                  <a:cubicBezTo>
                    <a:pt x="182887" y="207135"/>
                    <a:pt x="157888" y="234067"/>
                    <a:pt x="108348" y="234067"/>
                  </a:cubicBezTo>
                  <a:moveTo>
                    <a:pt x="108348" y="261962"/>
                  </a:moveTo>
                  <a:cubicBezTo>
                    <a:pt x="180485" y="261962"/>
                    <a:pt x="215111" y="220122"/>
                    <a:pt x="215111" y="162414"/>
                  </a:cubicBezTo>
                  <a:lnTo>
                    <a:pt x="215111" y="135962"/>
                  </a:lnTo>
                  <a:cubicBezTo>
                    <a:pt x="215111" y="127788"/>
                    <a:pt x="211261" y="122496"/>
                    <a:pt x="200681" y="122496"/>
                  </a:cubicBezTo>
                  <a:lnTo>
                    <a:pt x="34288" y="122496"/>
                  </a:lnTo>
                  <a:lnTo>
                    <a:pt x="34288" y="94606"/>
                  </a:lnTo>
                  <a:cubicBezTo>
                    <a:pt x="34288" y="53729"/>
                    <a:pt x="58813" y="28719"/>
                    <a:pt x="106426" y="28719"/>
                  </a:cubicBezTo>
                  <a:cubicBezTo>
                    <a:pt x="145865" y="28719"/>
                    <a:pt x="168462" y="44592"/>
                    <a:pt x="181928" y="68638"/>
                  </a:cubicBezTo>
                  <a:cubicBezTo>
                    <a:pt x="186257" y="74410"/>
                    <a:pt x="189622" y="75368"/>
                    <a:pt x="195873" y="72003"/>
                  </a:cubicBezTo>
                  <a:lnTo>
                    <a:pt x="205974" y="66716"/>
                  </a:lnTo>
                  <a:cubicBezTo>
                    <a:pt x="212225" y="63345"/>
                    <a:pt x="213189" y="59022"/>
                    <a:pt x="209339" y="52765"/>
                  </a:cubicBezTo>
                  <a:cubicBezTo>
                    <a:pt x="192508" y="22468"/>
                    <a:pt x="161732" y="829"/>
                    <a:pt x="106426" y="829"/>
                  </a:cubicBezTo>
                  <a:cubicBezTo>
                    <a:pt x="34288" y="829"/>
                    <a:pt x="2070" y="40263"/>
                    <a:pt x="2070" y="97971"/>
                  </a:cubicBezTo>
                  <a:lnTo>
                    <a:pt x="2070" y="160487"/>
                  </a:lnTo>
                  <a:cubicBezTo>
                    <a:pt x="2070" y="223972"/>
                    <a:pt x="38617" y="261962"/>
                    <a:pt x="108348" y="261962"/>
                  </a:cubicBezTo>
                </a:path>
              </a:pathLst>
            </a:custGeom>
            <a:grpFill/>
            <a:ln w="544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</p:grpSp>
      <p:pic>
        <p:nvPicPr>
          <p:cNvPr id="41" name="Imagen 45">
            <a:extLst>
              <a:ext uri="{FF2B5EF4-FFF2-40B4-BE49-F238E27FC236}">
                <a16:creationId xmlns:a16="http://schemas.microsoft.com/office/drawing/2014/main" id="{F13E2093-0E7C-4683-A848-3C8618FA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988" y="5495925"/>
            <a:ext cx="101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61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;p12"/>
          <p:cNvSpPr txBox="1">
            <a:spLocks noGrp="1"/>
          </p:cNvSpPr>
          <p:nvPr>
            <p:ph type="body" idx="1"/>
          </p:nvPr>
        </p:nvSpPr>
        <p:spPr>
          <a:xfrm>
            <a:off x="653143" y="1371600"/>
            <a:ext cx="10994571" cy="491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28650" lvl="0" indent="-514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romanUcPeriod"/>
              <a:defRPr sz="2000">
                <a:latin typeface="Nunito Light" panose="00000400000000000000" pitchFamily="2" charset="0"/>
              </a:defRPr>
            </a:lvl1pPr>
            <a:lvl2pPr marL="971550" lvl="1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lphaLcPeriod"/>
              <a:defRPr sz="1800">
                <a:latin typeface="Nunito Light" panose="00000400000000000000" pitchFamily="2" charset="0"/>
              </a:defRPr>
            </a:lvl2pPr>
            <a:lvl3pPr marL="1028700" lvl="2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None/>
              <a:defRPr sz="1600">
                <a:latin typeface="Nunito Light" panose="00000400000000000000" pitchFamily="2" charset="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1005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>
            <a:extLst>
              <a:ext uri="{FF2B5EF4-FFF2-40B4-BE49-F238E27FC236}">
                <a16:creationId xmlns:a16="http://schemas.microsoft.com/office/drawing/2014/main" id="{79C004DB-C327-487C-BB3C-9E782C849C8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4" b="49951"/>
          <a:stretch>
            <a:fillRect/>
          </a:stretch>
        </p:blipFill>
        <p:spPr bwMode="auto">
          <a:xfrm>
            <a:off x="0" y="0"/>
            <a:ext cx="121920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>
            <a:extLst>
              <a:ext uri="{FF2B5EF4-FFF2-40B4-BE49-F238E27FC236}">
                <a16:creationId xmlns:a16="http://schemas.microsoft.com/office/drawing/2014/main" id="{7D41FAAC-616C-4960-A7AA-9214630895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983163"/>
            <a:ext cx="323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1" y="2043955"/>
            <a:ext cx="10363200" cy="1533245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164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811" y="3749955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9E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02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35" y="168092"/>
            <a:ext cx="10515600" cy="795279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35" y="1169894"/>
            <a:ext cx="10515600" cy="478715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81725-D13D-41A9-B0EA-F840A6F2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Hasta el 30 de Julio de 2021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479CD7-4CCD-4F75-A187-9B01AAC41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2F1A12A-5323-4F03-A47B-7E2DF084C97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144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16186C5D-FBB8-4A47-A12F-67CED48CE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0" y="-50800"/>
            <a:ext cx="1246505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00F083B-7817-438F-90C1-1F23DD9B2538}"/>
              </a:ext>
            </a:extLst>
          </p:cNvPr>
          <p:cNvSpPr/>
          <p:nvPr userDrawn="1"/>
        </p:nvSpPr>
        <p:spPr>
          <a:xfrm>
            <a:off x="3690938" y="-50800"/>
            <a:ext cx="4810125" cy="3097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CCD1CBAE-0617-4EB1-813B-D13FC706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-50800"/>
            <a:ext cx="481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F44E3F-5CCF-4973-8575-E99D595A4F6A}"/>
              </a:ext>
            </a:extLst>
          </p:cNvPr>
          <p:cNvSpPr/>
          <p:nvPr userDrawn="1"/>
        </p:nvSpPr>
        <p:spPr>
          <a:xfrm>
            <a:off x="3690938" y="3046413"/>
            <a:ext cx="4810125" cy="64928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uadroTexto 12">
            <a:extLst>
              <a:ext uri="{FF2B5EF4-FFF2-40B4-BE49-F238E27FC236}">
                <a16:creationId xmlns:a16="http://schemas.microsoft.com/office/drawing/2014/main" id="{AE0F6D34-D382-42A9-937A-745CF4BFC5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67263" y="3219450"/>
            <a:ext cx="2657475" cy="323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en-US" sz="150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WWW.CAMARADERIESGO.COM</a:t>
            </a:r>
            <a:endParaRPr lang="es-ES" altLang="en-US" sz="150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11">
            <a:extLst>
              <a:ext uri="{FF2B5EF4-FFF2-40B4-BE49-F238E27FC236}">
                <a16:creationId xmlns:a16="http://schemas.microsoft.com/office/drawing/2014/main" id="{58FA105D-6521-4965-B151-0D2C5C4F7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592138"/>
            <a:ext cx="30956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fon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2">
            <a:extLst>
              <a:ext uri="{FF2B5EF4-FFF2-40B4-BE49-F238E27FC236}">
                <a16:creationId xmlns:a16="http://schemas.microsoft.com/office/drawing/2014/main" id="{708C95A1-EE3F-4C7E-80AF-633A0E0BD85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>
              <a:defRPr lang="es-CO" sz="12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Nunito" panose="00000500000000000000" pitchFamily="2" charset="0"/>
                <a:ea typeface="Nunito" panose="00000500000000000000" pitchFamily="2" charset="0"/>
                <a:cs typeface="Calibri"/>
              </a:defRPr>
            </a:lvl1pPr>
          </a:lstStyle>
          <a:p>
            <a:pPr>
              <a:defRPr/>
            </a:pPr>
            <a:fld id="{916EAC9C-27FC-4FCB-BAAC-381D678AAA93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7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Bl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;p12">
            <a:extLst>
              <a:ext uri="{FF2B5EF4-FFF2-40B4-BE49-F238E27FC236}">
                <a16:creationId xmlns:a16="http://schemas.microsoft.com/office/drawing/2014/main" id="{0C3EB300-1003-487D-BCAF-963B09D983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9CAE149A-3BEB-4F27-BB68-878EE5E891C1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>
              <a:defRPr lang="es-CO" sz="12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Nunito" panose="00000500000000000000" pitchFamily="2" charset="0"/>
                <a:ea typeface="Nunito" panose="00000500000000000000" pitchFamily="2" charset="0"/>
                <a:cs typeface="Calibri"/>
              </a:defRPr>
            </a:lvl1pPr>
          </a:lstStyle>
          <a:p>
            <a:pPr>
              <a:defRPr/>
            </a:pPr>
            <a:fld id="{0F94F194-D345-48D3-A229-02450F142E75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10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;p12">
            <a:extLst>
              <a:ext uri="{FF2B5EF4-FFF2-40B4-BE49-F238E27FC236}">
                <a16:creationId xmlns:a16="http://schemas.microsoft.com/office/drawing/2014/main" id="{BD83EA72-ABD4-4054-ACC8-9896243E8E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45032" y="1282149"/>
            <a:ext cx="11506386" cy="500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7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8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311B4561-0FF9-4FD0-A21B-FD2E7806D709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>
              <a:defRPr lang="es-CO" sz="12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Nunito" panose="00000500000000000000" pitchFamily="2" charset="0"/>
                <a:ea typeface="Nunito" panose="00000500000000000000" pitchFamily="2" charset="0"/>
                <a:cs typeface="Calibri"/>
              </a:defRPr>
            </a:lvl1pPr>
          </a:lstStyle>
          <a:p>
            <a:pPr>
              <a:defRPr/>
            </a:pPr>
            <a:fld id="{CBB2CE13-67AF-4726-9A38-BD4B4B7E4348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6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Texto - Tex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12">
            <a:extLst>
              <a:ext uri="{FF2B5EF4-FFF2-40B4-BE49-F238E27FC236}">
                <a16:creationId xmlns:a16="http://schemas.microsoft.com/office/drawing/2014/main" id="{6F81536D-B930-4352-B6AF-F3FFAC844AB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18;p12"/>
          <p:cNvSpPr txBox="1">
            <a:spLocks noGrp="1"/>
          </p:cNvSpPr>
          <p:nvPr>
            <p:ph type="body" idx="1"/>
          </p:nvPr>
        </p:nvSpPr>
        <p:spPr>
          <a:xfrm>
            <a:off x="353729" y="1260910"/>
            <a:ext cx="5461000" cy="5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Google Shape;18;p12"/>
          <p:cNvSpPr txBox="1">
            <a:spLocks noGrp="1"/>
          </p:cNvSpPr>
          <p:nvPr>
            <p:ph type="body" idx="14"/>
          </p:nvPr>
        </p:nvSpPr>
        <p:spPr>
          <a:xfrm>
            <a:off x="6377270" y="1276201"/>
            <a:ext cx="5461000" cy="503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6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número de diapositiva 12">
            <a:extLst>
              <a:ext uri="{FF2B5EF4-FFF2-40B4-BE49-F238E27FC236}">
                <a16:creationId xmlns:a16="http://schemas.microsoft.com/office/drawing/2014/main" id="{1B503BC7-E985-471E-9047-CA58F46B411A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110663" y="6327775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8839E39-5A31-4ABA-AF7B-C030C133509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4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Tab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;p12">
            <a:extLst>
              <a:ext uri="{FF2B5EF4-FFF2-40B4-BE49-F238E27FC236}">
                <a16:creationId xmlns:a16="http://schemas.microsoft.com/office/drawing/2014/main" id="{8F859AA3-984B-4D4A-8533-01AA15EDC6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346510" y="1281480"/>
            <a:ext cx="11514220" cy="4984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  <a:endParaRPr lang="es-CO" noProof="0"/>
          </a:p>
        </p:txBody>
      </p:sp>
      <p:sp>
        <p:nvSpPr>
          <p:cNvPr id="14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5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473805CB-E388-456B-9F89-F31683EB0B0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15BB58A-6748-415B-86A8-C140B2175A5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10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ítulos - Texto - Tab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;p12">
            <a:extLst>
              <a:ext uri="{FF2B5EF4-FFF2-40B4-BE49-F238E27FC236}">
                <a16:creationId xmlns:a16="http://schemas.microsoft.com/office/drawing/2014/main" id="{B4CCE4AF-7206-4547-89DA-051D92F1CCD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1344" y="537369"/>
            <a:ext cx="331788" cy="44450"/>
          </a:xfrm>
          <a:prstGeom prst="rect">
            <a:avLst/>
          </a:prstGeom>
          <a:solidFill>
            <a:srgbClr val="AD162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6377271" y="1284907"/>
            <a:ext cx="5461000" cy="50063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  <a:endParaRPr lang="es-CO" noProof="0" dirty="0"/>
          </a:p>
        </p:txBody>
      </p:sp>
      <p:sp>
        <p:nvSpPr>
          <p:cNvPr id="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53729" y="1260910"/>
            <a:ext cx="5461000" cy="5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>
                <a:latin typeface="Nunito Light" panose="000004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 panose="00000400000000000000" pitchFamily="2" charset="0"/>
              <a:buChar char="-"/>
              <a:defRPr sz="2000">
                <a:latin typeface="Nunito Light" panose="00000400000000000000" pitchFamily="2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  <a:defRPr sz="1800">
                <a:latin typeface="Nunito Light" panose="00000400000000000000" pitchFamily="2" charset="0"/>
              </a:defRPr>
            </a:lvl3pPr>
            <a:lvl4pPr marL="177165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  <a:defRPr sz="1600">
                <a:latin typeface="Nunito Light" panose="00000400000000000000" pitchFamily="2" charset="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latin typeface="Nunito Light" panose="00000400000000000000" pitchFamily="2" charset="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133004" y="408740"/>
            <a:ext cx="4286106" cy="315994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4721514" y="427213"/>
            <a:ext cx="5461000" cy="31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defRPr lang="es-ES" sz="2400" dirty="0" smtClean="0">
                <a:solidFill>
                  <a:schemeClr val="bg1"/>
                </a:solidFill>
                <a:latin typeface="Nunito Light" panose="000004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2C207AC0-FD4E-452E-95F5-A74B244FCD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10663" y="63182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6637DC-DAFF-4841-9B74-88CD8811EF6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7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866E1E11-456A-4DF4-BBFD-A5129ACB7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E2BDC-97B0-44B9-8639-06F09E4BC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2338-1291-468E-A3AA-3C364DF5D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12">
            <a:extLst>
              <a:ext uri="{FF2B5EF4-FFF2-40B4-BE49-F238E27FC236}">
                <a16:creationId xmlns:a16="http://schemas.microsoft.com/office/drawing/2014/main" id="{CE1643AE-8A0B-4DCB-A5F1-982C9B0D847A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s-CO" sz="12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Nunito" panose="00000500000000000000" pitchFamily="2" charset="0"/>
                <a:ea typeface="Nunito" panose="00000500000000000000" pitchFamily="2" charset="0"/>
                <a:cs typeface="Calibri"/>
              </a:defRPr>
            </a:lvl1pPr>
          </a:lstStyle>
          <a:p>
            <a:pPr>
              <a:defRPr/>
            </a:pPr>
            <a:fld id="{336E7A73-0E81-4414-91ED-98544C518891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  <p:sldLayoutId id="2147484310" r:id="rId22"/>
    <p:sldLayoutId id="2147484311" r:id="rId23"/>
    <p:sldLayoutId id="2147484312" r:id="rId24"/>
    <p:sldLayoutId id="2147484313" r:id="rId25"/>
    <p:sldLayoutId id="2147484314" r:id="rId26"/>
    <p:sldLayoutId id="2147484315" r:id="rId27"/>
    <p:sldLayoutId id="2147484316" r:id="rId28"/>
    <p:sldLayoutId id="2147484317" r:id="rId29"/>
    <p:sldLayoutId id="2147484318" r:id="rId30"/>
    <p:sldLayoutId id="2147484319" r:id="rId31"/>
    <p:sldLayoutId id="2147484320" r:id="rId3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08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>
            <a:extLst>
              <a:ext uri="{FF2B5EF4-FFF2-40B4-BE49-F238E27FC236}">
                <a16:creationId xmlns:a16="http://schemas.microsoft.com/office/drawing/2014/main" id="{4FF173C1-44A4-49C8-91D6-AEBDE914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1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_tradnl" altLang="es-C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0C3AD6BB-61A1-4245-A042-6A229BE37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3668713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s-ES_tradnl" altLang="es-CO" sz="4000" b="1">
                <a:solidFill>
                  <a:srgbClr val="001F3A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5844" name="Título 1">
            <a:extLst>
              <a:ext uri="{FF2B5EF4-FFF2-40B4-BE49-F238E27FC236}">
                <a16:creationId xmlns:a16="http://schemas.microsoft.com/office/drawing/2014/main" id="{F99B4EC2-7665-4FF8-9FDC-8DE022924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0063" y="1609725"/>
            <a:ext cx="6811962" cy="1727200"/>
          </a:xfrm>
        </p:spPr>
        <p:txBody>
          <a:bodyPr/>
          <a:lstStyle/>
          <a:p>
            <a:pPr eaLnBrk="1" hangingPunct="1"/>
            <a:r>
              <a:rPr lang="es-ES_tradnl" altLang="es-CO" sz="3600"/>
              <a:t>Evolución de Mercado</a:t>
            </a:r>
            <a:endParaRPr lang="es-ES" altLang="es-ES"/>
          </a:p>
        </p:txBody>
      </p:sp>
      <p:sp>
        <p:nvSpPr>
          <p:cNvPr id="35845" name="Marcador de texto 2">
            <a:extLst>
              <a:ext uri="{FF2B5EF4-FFF2-40B4-BE49-F238E27FC236}">
                <a16:creationId xmlns:a16="http://schemas.microsoft.com/office/drawing/2014/main" id="{3289D0AC-5D6B-43DD-9000-0D13BAC4E3C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310063" y="3670300"/>
            <a:ext cx="6811962" cy="33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Octubre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1A605944-9B05-4DEB-B895-39B304D9A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54275" name="Marcador de texto 1">
            <a:extLst>
              <a:ext uri="{FF2B5EF4-FFF2-40B4-BE49-F238E27FC236}">
                <a16:creationId xmlns:a16="http://schemas.microsoft.com/office/drawing/2014/main" id="{9983C0AB-C334-4B03-80BC-7DD36F503B6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Ranking Miembros por Volumen Operado últimos seis meses</a:t>
            </a:r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0E16BC70-ECA8-4B5C-AB57-0268F1FEF3D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526BF8B-640D-4966-B485-EBA651F9D038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11F6EB5C-65A1-FE46-FBAA-B567B562ABE4}"/>
              </a:ext>
            </a:extLst>
          </p:cNvPr>
          <p:cNvSpPr txBox="1"/>
          <p:nvPr/>
        </p:nvSpPr>
        <p:spPr>
          <a:xfrm>
            <a:off x="1009650" y="6073259"/>
            <a:ext cx="29080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latin typeface="Nunito Light" panose="00000400000000000000" pitchFamily="2" charset="0"/>
              </a:rPr>
              <a:t>*</a:t>
            </a:r>
            <a:r>
              <a:rPr lang="es-419" sz="1050" dirty="0">
                <a:latin typeface="Nunito Light" panose="00000400000000000000" pitchFamily="2" charset="0"/>
              </a:rPr>
              <a:t>Datos del 2023-05 -01 al 2023-10-31</a:t>
            </a:r>
            <a:endParaRPr lang="es-CO" sz="1050" dirty="0">
              <a:latin typeface="Nunito Light" panose="00000400000000000000" pitchFamily="2" charset="0"/>
            </a:endParaRPr>
          </a:p>
        </p:txBody>
      </p:sp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B08D50F8-8C92-97E5-CCFE-6A5C13121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164590"/>
            <a:ext cx="10096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094C733C-D043-4D1B-863F-A0BC92A77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56323" name="Marcador de texto 1">
            <a:extLst>
              <a:ext uri="{FF2B5EF4-FFF2-40B4-BE49-F238E27FC236}">
                <a16:creationId xmlns:a16="http://schemas.microsoft.com/office/drawing/2014/main" id="{9DB6E5D9-5205-4AC2-97DB-F236D50D56F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Posición Abierta</a:t>
            </a:r>
          </a:p>
        </p:txBody>
      </p:sp>
      <p:sp>
        <p:nvSpPr>
          <p:cNvPr id="56324" name="Marcador de número de diapositiva 3">
            <a:extLst>
              <a:ext uri="{FF2B5EF4-FFF2-40B4-BE49-F238E27FC236}">
                <a16:creationId xmlns:a16="http://schemas.microsoft.com/office/drawing/2014/main" id="{2C9BA45C-FE8E-4F4B-A11A-00B4FF97A19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E64E62F-D4DF-453E-9595-2D7774AF7C1D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9FAED8-CAC9-10AC-08B7-75D3A991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355725"/>
            <a:ext cx="10172700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>
            <a:extLst>
              <a:ext uri="{FF2B5EF4-FFF2-40B4-BE49-F238E27FC236}">
                <a16:creationId xmlns:a16="http://schemas.microsoft.com/office/drawing/2014/main" id="{038017A5-665D-496F-B7EF-5D91CF5EA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58371" name="Marcador de texto 1">
            <a:extLst>
              <a:ext uri="{FF2B5EF4-FFF2-40B4-BE49-F238E27FC236}">
                <a16:creationId xmlns:a16="http://schemas.microsoft.com/office/drawing/2014/main" id="{D3325193-6CA0-4926-864F-D83BD8A7938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Posición Abierta</a:t>
            </a:r>
          </a:p>
        </p:txBody>
      </p:sp>
      <p:sp>
        <p:nvSpPr>
          <p:cNvPr id="58372" name="Marcador de número de diapositiva 3">
            <a:extLst>
              <a:ext uri="{FF2B5EF4-FFF2-40B4-BE49-F238E27FC236}">
                <a16:creationId xmlns:a16="http://schemas.microsoft.com/office/drawing/2014/main" id="{FC140B3D-BF35-4C8D-98ED-C3B466F1998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759CEDC-4824-4E6F-A673-BC8ECE4C3889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B7E31C-915A-99B2-B28D-A810E8BE2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111135"/>
            <a:ext cx="10229850" cy="5048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AB7E77-DFE9-7747-EDF9-5F2A8E636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87" y="6159385"/>
            <a:ext cx="2105025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>
            <a:extLst>
              <a:ext uri="{FF2B5EF4-FFF2-40B4-BE49-F238E27FC236}">
                <a16:creationId xmlns:a16="http://schemas.microsoft.com/office/drawing/2014/main" id="{D2F3B874-5CA7-4FA4-B23D-3B09FEA4D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62467" name="Marcador de texto 1">
            <a:extLst>
              <a:ext uri="{FF2B5EF4-FFF2-40B4-BE49-F238E27FC236}">
                <a16:creationId xmlns:a16="http://schemas.microsoft.com/office/drawing/2014/main" id="{85BE0F79-E972-4820-8922-862D76F39DD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Posición Abierta Swaps por rango de años</a:t>
            </a:r>
          </a:p>
        </p:txBody>
      </p:sp>
      <p:sp>
        <p:nvSpPr>
          <p:cNvPr id="62468" name="Marcador de número de diapositiva 3">
            <a:extLst>
              <a:ext uri="{FF2B5EF4-FFF2-40B4-BE49-F238E27FC236}">
                <a16:creationId xmlns:a16="http://schemas.microsoft.com/office/drawing/2014/main" id="{D64BDCDC-41AD-4F34-B567-ACEFBA48C52C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CA2328-2EB1-4676-B3FB-8AF95133CBCD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278EDF-F876-6334-EE8C-87933F9F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518602"/>
            <a:ext cx="1019175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número de diapositiva 4">
            <a:extLst>
              <a:ext uri="{FF2B5EF4-FFF2-40B4-BE49-F238E27FC236}">
                <a16:creationId xmlns:a16="http://schemas.microsoft.com/office/drawing/2014/main" id="{C292347D-80D1-447B-BCF3-A7A6BD370F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fld id="{9DD8E796-78AE-4580-A75D-47B2D1EEF76F}" type="slidenum">
              <a:rPr lang="es-ES" altLang="es-ES" sz="1800" b="0" smtClean="0"/>
              <a:pPr algn="l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 altLang="es-ES" sz="18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2026E71E-F831-4077-A32E-FB238F94A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37891" name="Marcador de texto 3">
            <a:extLst>
              <a:ext uri="{FF2B5EF4-FFF2-40B4-BE49-F238E27FC236}">
                <a16:creationId xmlns:a16="http://schemas.microsoft.com/office/drawing/2014/main" id="{B4A9EACF-3031-489F-BF6D-F08199B931F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Miembros Operando</a:t>
            </a:r>
          </a:p>
        </p:txBody>
      </p:sp>
      <p:sp>
        <p:nvSpPr>
          <p:cNvPr id="37892" name="Marcador de número de diapositiva 3">
            <a:extLst>
              <a:ext uri="{FF2B5EF4-FFF2-40B4-BE49-F238E27FC236}">
                <a16:creationId xmlns:a16="http://schemas.microsoft.com/office/drawing/2014/main" id="{2E1CF8E2-8153-45B4-B4AE-1A980AE48AC1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88B269C-D1EC-4265-826A-A55267830ACA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AEE5F8-49F7-475A-9D70-FC1046B72D99}"/>
              </a:ext>
            </a:extLst>
          </p:cNvPr>
          <p:cNvSpPr txBox="1"/>
          <p:nvPr/>
        </p:nvSpPr>
        <p:spPr>
          <a:xfrm>
            <a:off x="1009650" y="6073259"/>
            <a:ext cx="29080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latin typeface="Nunito Light" panose="00000400000000000000" pitchFamily="2" charset="0"/>
              </a:rPr>
              <a:t>*</a:t>
            </a:r>
            <a:r>
              <a:rPr lang="es-419" sz="1050" dirty="0">
                <a:latin typeface="Nunito Light" panose="00000400000000000000" pitchFamily="2" charset="0"/>
              </a:rPr>
              <a:t>Datos del 2023-05-01 al 2023-10-31</a:t>
            </a:r>
            <a:endParaRPr lang="es-CO" sz="1050" dirty="0">
              <a:latin typeface="Nunito Light" panose="00000400000000000000" pitchFamily="2" charset="0"/>
            </a:endParaRPr>
          </a:p>
        </p:txBody>
      </p:sp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C801AFA-4C45-AA3B-4E7A-6D5A6F32D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214965"/>
            <a:ext cx="10096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8139E02B-6C02-4FA8-AC83-E4652E298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39939" name="Marcador de texto 3">
            <a:extLst>
              <a:ext uri="{FF2B5EF4-FFF2-40B4-BE49-F238E27FC236}">
                <a16:creationId xmlns:a16="http://schemas.microsoft.com/office/drawing/2014/main" id="{4F5BC474-37CC-4050-8D4D-950F46BE9FD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Vol. Operado</a:t>
            </a:r>
          </a:p>
        </p:txBody>
      </p:sp>
      <p:sp>
        <p:nvSpPr>
          <p:cNvPr id="39940" name="Marcador de número de diapositiva 3">
            <a:extLst>
              <a:ext uri="{FF2B5EF4-FFF2-40B4-BE49-F238E27FC236}">
                <a16:creationId xmlns:a16="http://schemas.microsoft.com/office/drawing/2014/main" id="{B45AED22-6C3B-4F74-84ED-C5B13D5CC1D4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xfrm>
            <a:off x="9329738" y="624839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C0FDB-F1C9-4F4C-80DB-5E91FE94E9F7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08CB13-071E-AAC7-D699-A9A5CB984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5" y="1264695"/>
            <a:ext cx="10957789" cy="4799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>
            <a:extLst>
              <a:ext uri="{FF2B5EF4-FFF2-40B4-BE49-F238E27FC236}">
                <a16:creationId xmlns:a16="http://schemas.microsoft.com/office/drawing/2014/main" id="{21E7308F-A5C9-4AFE-8A45-E24A36A23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41987" name="Marcador de texto 3">
            <a:extLst>
              <a:ext uri="{FF2B5EF4-FFF2-40B4-BE49-F238E27FC236}">
                <a16:creationId xmlns:a16="http://schemas.microsoft.com/office/drawing/2014/main" id="{78C95E2A-EA7B-4AC6-9E05-912B94372B2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Vol. Operado</a:t>
            </a:r>
          </a:p>
        </p:txBody>
      </p:sp>
      <p:sp>
        <p:nvSpPr>
          <p:cNvPr id="41988" name="Marcador de número de diapositiva 3">
            <a:extLst>
              <a:ext uri="{FF2B5EF4-FFF2-40B4-BE49-F238E27FC236}">
                <a16:creationId xmlns:a16="http://schemas.microsoft.com/office/drawing/2014/main" id="{55941D35-2B02-4129-9BFD-033EEEB260A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AFCBD7-8733-4111-862E-3A0ED42F02F4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es-ES" b="0" dirty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C1C5A0-B669-0C1A-5B97-B0E244A56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1284192"/>
            <a:ext cx="10759440" cy="5016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>
            <a:extLst>
              <a:ext uri="{FF2B5EF4-FFF2-40B4-BE49-F238E27FC236}">
                <a16:creationId xmlns:a16="http://schemas.microsoft.com/office/drawing/2014/main" id="{98124ED2-ED6D-42C1-A645-609162081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44035" name="Marcador de texto 3">
            <a:extLst>
              <a:ext uri="{FF2B5EF4-FFF2-40B4-BE49-F238E27FC236}">
                <a16:creationId xmlns:a16="http://schemas.microsoft.com/office/drawing/2014/main" id="{4480B870-2341-4A30-9341-EA3BCCCC9BC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Vol. Operado</a:t>
            </a:r>
          </a:p>
        </p:txBody>
      </p:sp>
      <p:sp>
        <p:nvSpPr>
          <p:cNvPr id="44036" name="Marcador de número de diapositiva 3">
            <a:extLst>
              <a:ext uri="{FF2B5EF4-FFF2-40B4-BE49-F238E27FC236}">
                <a16:creationId xmlns:a16="http://schemas.microsoft.com/office/drawing/2014/main" id="{43012B02-FE63-463D-B5A4-19AA8C59D3FA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9DD6342-2DF4-4D43-80CC-0E2A2C1980F2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21F04D-9A29-634B-A78A-F2AF339C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8" y="1390967"/>
            <a:ext cx="10467703" cy="24610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id="{FA980BEE-0321-4039-AFB3-7354DE8EC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46083" name="Marcador de texto 3">
            <a:extLst>
              <a:ext uri="{FF2B5EF4-FFF2-40B4-BE49-F238E27FC236}">
                <a16:creationId xmlns:a16="http://schemas.microsoft.com/office/drawing/2014/main" id="{C2B8A628-3AF2-4783-884D-AA53D6A11E3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 dirty="0"/>
              <a:t>Vol. Operado Promedio Diario por Mes y Tipo de Cuenta</a:t>
            </a:r>
          </a:p>
        </p:txBody>
      </p:sp>
      <p:sp>
        <p:nvSpPr>
          <p:cNvPr id="46084" name="Marcador de número de diapositiva 3">
            <a:extLst>
              <a:ext uri="{FF2B5EF4-FFF2-40B4-BE49-F238E27FC236}">
                <a16:creationId xmlns:a16="http://schemas.microsoft.com/office/drawing/2014/main" id="{88AD487F-928B-4B95-964A-8805769E1DAB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11E4E49-09CE-4D7A-B3CB-E1432534C43E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9E0041-4F3B-4B1C-98B4-817815CDD7F8}"/>
              </a:ext>
            </a:extLst>
          </p:cNvPr>
          <p:cNvSpPr txBox="1"/>
          <p:nvPr/>
        </p:nvSpPr>
        <p:spPr>
          <a:xfrm>
            <a:off x="1009650" y="6073259"/>
            <a:ext cx="29080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latin typeface="Nunito Light" panose="00000400000000000000" pitchFamily="2" charset="0"/>
              </a:rPr>
              <a:t>*</a:t>
            </a:r>
            <a:r>
              <a:rPr lang="es-419" sz="1050" dirty="0">
                <a:latin typeface="Nunito Light" panose="00000400000000000000" pitchFamily="2" charset="0"/>
              </a:rPr>
              <a:t>Datos del 2023-05-01 al 2023-10-31</a:t>
            </a:r>
            <a:endParaRPr lang="es-CO" sz="1050" dirty="0">
              <a:latin typeface="Nunito Light" panose="00000400000000000000" pitchFamily="2" charset="0"/>
            </a:endParaRPr>
          </a:p>
        </p:txBody>
      </p:sp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D1F3B79E-AB76-5F31-EAF5-94B81A054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1" y="1865798"/>
            <a:ext cx="11856138" cy="31264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id="{BA22DD19-FB6B-45BA-A654-00D425D3C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48131" name="Marcador de texto 3">
            <a:extLst>
              <a:ext uri="{FF2B5EF4-FFF2-40B4-BE49-F238E27FC236}">
                <a16:creationId xmlns:a16="http://schemas.microsoft.com/office/drawing/2014/main" id="{22D6650F-E35B-4FFA-895F-7CA35CFEB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Vol. Operado Promedio Diario por Mes y Tipo de Cuenta</a:t>
            </a: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1B4CB672-6649-4EA6-BDC3-2607EFB3781D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6917156-8219-430D-A49C-DF98D0EAFA98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10522240-F675-E410-5052-65C21294D075}"/>
              </a:ext>
            </a:extLst>
          </p:cNvPr>
          <p:cNvSpPr txBox="1"/>
          <p:nvPr/>
        </p:nvSpPr>
        <p:spPr>
          <a:xfrm>
            <a:off x="1009650" y="6073259"/>
            <a:ext cx="29080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latin typeface="Nunito Light" panose="00000400000000000000" pitchFamily="2" charset="0"/>
              </a:rPr>
              <a:t>*</a:t>
            </a:r>
            <a:r>
              <a:rPr lang="es-419" sz="1050" dirty="0">
                <a:latin typeface="Nunito Light" panose="00000400000000000000" pitchFamily="2" charset="0"/>
              </a:rPr>
              <a:t>Datos del 2023-05-01 al 2023-10-31</a:t>
            </a:r>
            <a:endParaRPr lang="es-CO" sz="1050" dirty="0">
              <a:latin typeface="Nunito Light" panose="00000400000000000000" pitchFamily="2" charset="0"/>
            </a:endParaRPr>
          </a:p>
        </p:txBody>
      </p:sp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4617AFA-4195-BE37-307F-E673A4E50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7" t="90749" r="22109" b="1114"/>
          <a:stretch/>
        </p:blipFill>
        <p:spPr>
          <a:xfrm>
            <a:off x="1599980" y="5044470"/>
            <a:ext cx="8992040" cy="365125"/>
          </a:xfrm>
          <a:prstGeom prst="rect">
            <a:avLst/>
          </a:prstGeom>
        </p:spPr>
      </p:pic>
      <p:pic>
        <p:nvPicPr>
          <p:cNvPr id="6" name="Imagen 5" descr="Gráfico&#10;&#10;Descripción generada automáticamente">
            <a:extLst>
              <a:ext uri="{FF2B5EF4-FFF2-40B4-BE49-F238E27FC236}">
                <a16:creationId xmlns:a16="http://schemas.microsoft.com/office/drawing/2014/main" id="{C38A39B7-3969-28B1-C60B-257DFF3FA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>
          <a:xfrm>
            <a:off x="0" y="2033437"/>
            <a:ext cx="12192000" cy="2791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>
            <a:extLst>
              <a:ext uri="{FF2B5EF4-FFF2-40B4-BE49-F238E27FC236}">
                <a16:creationId xmlns:a16="http://schemas.microsoft.com/office/drawing/2014/main" id="{F956DD40-967B-4054-8CB1-AB3194F04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50179" name="Marcador de texto 3">
            <a:extLst>
              <a:ext uri="{FF2B5EF4-FFF2-40B4-BE49-F238E27FC236}">
                <a16:creationId xmlns:a16="http://schemas.microsoft.com/office/drawing/2014/main" id="{A47AC872-AF3D-4BDD-BF84-EB3CAE83DD2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Vol. Operado Promedio Diario por Mes y Tipo de Cuenta</a:t>
            </a:r>
          </a:p>
        </p:txBody>
      </p:sp>
      <p:sp>
        <p:nvSpPr>
          <p:cNvPr id="50180" name="Marcador de número de diapositiva 3">
            <a:extLst>
              <a:ext uri="{FF2B5EF4-FFF2-40B4-BE49-F238E27FC236}">
                <a16:creationId xmlns:a16="http://schemas.microsoft.com/office/drawing/2014/main" id="{1E5A776C-E1D8-469C-A644-21E2C86D870E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151CC48-221E-483A-BBE2-BA7FA2EA4EBE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80B63ACC-70D0-E7E7-110B-2571E9714DEE}"/>
              </a:ext>
            </a:extLst>
          </p:cNvPr>
          <p:cNvSpPr txBox="1"/>
          <p:nvPr/>
        </p:nvSpPr>
        <p:spPr>
          <a:xfrm>
            <a:off x="1009650" y="6073259"/>
            <a:ext cx="29080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latin typeface="Nunito Light" panose="00000400000000000000" pitchFamily="2" charset="0"/>
              </a:rPr>
              <a:t>*</a:t>
            </a:r>
            <a:r>
              <a:rPr lang="es-419" sz="1050" dirty="0">
                <a:latin typeface="Nunito Light" panose="00000400000000000000" pitchFamily="2" charset="0"/>
              </a:rPr>
              <a:t>Datos del 2023-05-01 al 2023-10-31</a:t>
            </a:r>
            <a:endParaRPr lang="es-CO" sz="1050" dirty="0">
              <a:latin typeface="Nunito Light" panose="00000400000000000000" pitchFamily="2" charset="0"/>
            </a:endParaRPr>
          </a:p>
        </p:txBody>
      </p:sp>
      <p:pic>
        <p:nvPicPr>
          <p:cNvPr id="5" name="Imagen 4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67FA7263-7F1A-FAF9-11A7-39850F130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4" t="88643" r="35115" b="1531"/>
          <a:stretch/>
        </p:blipFill>
        <p:spPr>
          <a:xfrm>
            <a:off x="3491528" y="4876146"/>
            <a:ext cx="4394124" cy="435214"/>
          </a:xfrm>
          <a:prstGeom prst="rect">
            <a:avLst/>
          </a:prstGeom>
        </p:spPr>
      </p:pic>
      <p:pic>
        <p:nvPicPr>
          <p:cNvPr id="6" name="Imagen 5" descr="Gráfico, Gráfico de barras, Gráfico en cascada&#10;&#10;Descripción generada automáticamente">
            <a:extLst>
              <a:ext uri="{FF2B5EF4-FFF2-40B4-BE49-F238E27FC236}">
                <a16:creationId xmlns:a16="http://schemas.microsoft.com/office/drawing/2014/main" id="{268E591B-6146-EDFB-8D8F-429C7FFAF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2"/>
          <a:stretch/>
        </p:blipFill>
        <p:spPr>
          <a:xfrm>
            <a:off x="0" y="2048677"/>
            <a:ext cx="12192000" cy="2760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>
            <a:extLst>
              <a:ext uri="{FF2B5EF4-FFF2-40B4-BE49-F238E27FC236}">
                <a16:creationId xmlns:a16="http://schemas.microsoft.com/office/drawing/2014/main" id="{56A20A06-7688-4DF5-BFEC-4B0867D58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407988"/>
            <a:ext cx="4286250" cy="317500"/>
          </a:xfrm>
        </p:spPr>
        <p:txBody>
          <a:bodyPr/>
          <a:lstStyle/>
          <a:p>
            <a:pPr eaLnBrk="1" hangingPunct="1"/>
            <a:r>
              <a:rPr lang="es-CO" altLang="es-ES"/>
              <a:t>Informe de la Administración</a:t>
            </a:r>
          </a:p>
        </p:txBody>
      </p:sp>
      <p:sp>
        <p:nvSpPr>
          <p:cNvPr id="52227" name="Marcador de texto 1">
            <a:extLst>
              <a:ext uri="{FF2B5EF4-FFF2-40B4-BE49-F238E27FC236}">
                <a16:creationId xmlns:a16="http://schemas.microsoft.com/office/drawing/2014/main" id="{F47F90EC-7829-4060-80EA-3413FD67185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21225" y="427038"/>
            <a:ext cx="54610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altLang="es-ES"/>
              <a:t>Ranking Miembros por Volumen Operado último mes</a:t>
            </a:r>
          </a:p>
        </p:txBody>
      </p:sp>
      <p:sp>
        <p:nvSpPr>
          <p:cNvPr id="52228" name="Marcador de número de diapositiva 3">
            <a:extLst>
              <a:ext uri="{FF2B5EF4-FFF2-40B4-BE49-F238E27FC236}">
                <a16:creationId xmlns:a16="http://schemas.microsoft.com/office/drawing/2014/main" id="{F4FE55CA-F0D8-4E6B-9889-344673E75AD1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A8F5041-48D5-4BA7-B4B8-4615248F8652}" type="slidenum">
              <a:rPr altLang="es-ES" b="0" smtClean="0">
                <a:solidFill>
                  <a:srgbClr val="7F7F7F"/>
                </a:solidFill>
                <a:cs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es-ES" b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F1626B1F-BF5C-CA48-DE81-4ECAA68ECB28}"/>
              </a:ext>
            </a:extLst>
          </p:cNvPr>
          <p:cNvSpPr txBox="1"/>
          <p:nvPr/>
        </p:nvSpPr>
        <p:spPr>
          <a:xfrm>
            <a:off x="1009650" y="6073259"/>
            <a:ext cx="29080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latin typeface="Nunito Light" panose="00000400000000000000" pitchFamily="2" charset="0"/>
              </a:rPr>
              <a:t>*</a:t>
            </a:r>
            <a:r>
              <a:rPr lang="es-419" sz="1050" dirty="0">
                <a:latin typeface="Nunito Light" panose="00000400000000000000" pitchFamily="2" charset="0"/>
              </a:rPr>
              <a:t>Datos del 2023-10-01 al 2023-10-31</a:t>
            </a:r>
            <a:endParaRPr lang="es-CO" sz="1050" dirty="0">
              <a:latin typeface="Nunito Light" panose="00000400000000000000" pitchFamily="2" charset="0"/>
            </a:endParaRPr>
          </a:p>
        </p:txBody>
      </p:sp>
      <p:pic>
        <p:nvPicPr>
          <p:cNvPr id="5" name="Imagen 4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1F38FF2F-5985-0A85-C211-5E28DA506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149350"/>
            <a:ext cx="10096500" cy="476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antilla powerpoint CRCC 2022">
  <a:themeElements>
    <a:clrScheme name="CRCC">
      <a:dk1>
        <a:srgbClr val="3F3F3F"/>
      </a:dk1>
      <a:lt1>
        <a:srgbClr val="FFFFFF"/>
      </a:lt1>
      <a:dk2>
        <a:srgbClr val="262626"/>
      </a:dk2>
      <a:lt2>
        <a:srgbClr val="D6DCE4"/>
      </a:lt2>
      <a:accent1>
        <a:srgbClr val="00285B"/>
      </a:accent1>
      <a:accent2>
        <a:srgbClr val="AD1621"/>
      </a:accent2>
      <a:accent3>
        <a:srgbClr val="FFD200"/>
      </a:accent3>
      <a:accent4>
        <a:srgbClr val="7F7F7F"/>
      </a:accent4>
      <a:accent5>
        <a:srgbClr val="92D050"/>
      </a:accent5>
      <a:accent6>
        <a:srgbClr val="70AD47"/>
      </a:accent6>
      <a:hlink>
        <a:srgbClr val="00285B"/>
      </a:hlink>
      <a:folHlink>
        <a:srgbClr val="AD16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owerpoint CRCC 2022" id="{6FD77213-8310-477A-B242-F7C6B1DF8306}" vid="{D0F3E48F-9B52-4FFB-8745-AC38D361F4F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09C71FB183B2449374BE0A41F1908A" ma:contentTypeVersion="19" ma:contentTypeDescription="Crear nuevo documento." ma:contentTypeScope="" ma:versionID="e3bce5ebf06340036118f9d5c1bafa1a">
  <xsd:schema xmlns:xsd="http://www.w3.org/2001/XMLSchema" xmlns:xs="http://www.w3.org/2001/XMLSchema" xmlns:p="http://schemas.microsoft.com/office/2006/metadata/properties" xmlns:ns1="http://schemas.microsoft.com/sharepoint/v3" xmlns:ns2="94d33b12-45c5-48f5-afb8-295fe3fe5535" xmlns:ns3="baed4857-5175-43c5-9a96-04018ddc68ed" targetNamespace="http://schemas.microsoft.com/office/2006/metadata/properties" ma:root="true" ma:fieldsID="e47c99a3ac1f9c05e54120b0af925655" ns1:_="" ns2:_="" ns3:_="">
    <xsd:import namespace="http://schemas.microsoft.com/sharepoint/v3"/>
    <xsd:import namespace="94d33b12-45c5-48f5-afb8-295fe3fe5535"/>
    <xsd:import namespace="baed4857-5175-43c5-9a96-04018ddc68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33b12-45c5-48f5-afb8-295fe3fe55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a48e8a9-89d7-4d7c-a544-68293dd1e169}" ma:internalName="TaxCatchAll" ma:showField="CatchAllData" ma:web="94d33b12-45c5-48f5-afb8-295fe3fe55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d4857-5175-43c5-9a96-04018ddc6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b05a95c9-a8d2-4bbd-bcf8-220999a701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4d33b12-45c5-48f5-afb8-295fe3fe5535" xsi:nil="true"/>
    <lcf76f155ced4ddcb4097134ff3c332f xmlns="baed4857-5175-43c5-9a96-04018ddc68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30B66F-3555-4FFD-A888-DBCC31FA14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72A84C-6867-4E24-8767-37DECAC07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d33b12-45c5-48f5-afb8-295fe3fe5535"/>
    <ds:schemaRef ds:uri="baed4857-5175-43c5-9a96-04018ddc6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A89EA-F3BA-43C6-A0A9-E50CA84DCD3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94d33b12-45c5-48f5-afb8-295fe3fe5535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baed4857-5175-43c5-9a96-04018ddc68ed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CRCC 2022</Template>
  <TotalTime>11542</TotalTime>
  <Words>202</Words>
  <Application>Microsoft Office PowerPoint</Application>
  <PresentationFormat>Panorámica</PresentationFormat>
  <Paragraphs>72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Courier New</vt:lpstr>
      <vt:lpstr>Nunito</vt:lpstr>
      <vt:lpstr>Nunito Black</vt:lpstr>
      <vt:lpstr>Nunito Light</vt:lpstr>
      <vt:lpstr>Wingdings</vt:lpstr>
      <vt:lpstr>plantilla powerpoint CRCC 2022</vt:lpstr>
      <vt:lpstr>Evolución de Mercado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de Mercado</dc:title>
  <dc:creator>Mayra  Montenegro</dc:creator>
  <cp:lastModifiedBy>Camila Maldonado Rincon</cp:lastModifiedBy>
  <cp:revision>34</cp:revision>
  <dcterms:created xsi:type="dcterms:W3CDTF">2022-02-21T20:29:03Z</dcterms:created>
  <dcterms:modified xsi:type="dcterms:W3CDTF">2023-11-09T15:13:19Z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ip_UnifiedCompliancePolicyUIAction">
    <vt:lpwstr/>
  </property>
  <property fmtid="{D5CDD505-2E9C-101B-9397-08002B2CF9AE}" pid="3" name="_ip_UnifiedCompliancePolicyProperties">
    <vt:lpwstr/>
  </property>
  <property fmtid="{D5CDD505-2E9C-101B-9397-08002B2CF9AE}" pid="4" name="TaxCatchAll">
    <vt:lpwstr/>
  </property>
  <property fmtid="{D5CDD505-2E9C-101B-9397-08002B2CF9AE}" pid="5" name="lcf76f155ced4ddcb4097134ff3c332f">
    <vt:lpwstr/>
  </property>
  <property fmtid="{D5CDD505-2E9C-101B-9397-08002B2CF9AE}" pid="6" name="MediaServiceImageTags">
    <vt:lpwstr/>
  </property>
  <property fmtid="{D5CDD505-2E9C-101B-9397-08002B2CF9AE}" pid="7" name="ContentTypeId">
    <vt:lpwstr>0x010100E009C71FB183B2449374BE0A41F1908A</vt:lpwstr>
  </property>
</Properties>
</file>