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62" r:id="rId5"/>
  </p:sldIdLst>
  <p:sldSz cx="6840538" cy="93599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48" userDrawn="1">
          <p15:clr>
            <a:srgbClr val="A4A3A4"/>
          </p15:clr>
        </p15:guide>
        <p15:guide id="2" pos="215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5172"/>
    <a:srgbClr val="002243"/>
    <a:srgbClr val="FFC136"/>
    <a:srgbClr val="AC2B30"/>
    <a:srgbClr val="14AAB8"/>
    <a:srgbClr val="00B8B0"/>
    <a:srgbClr val="018E88"/>
    <a:srgbClr val="00ACA5"/>
    <a:srgbClr val="3237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16"/>
    <p:restoredTop sz="94586"/>
  </p:normalViewPr>
  <p:slideViewPr>
    <p:cSldViewPr snapToGrid="0" snapToObjects="1">
      <p:cViewPr varScale="1">
        <p:scale>
          <a:sx n="77" d="100"/>
          <a:sy n="77" d="100"/>
        </p:scale>
        <p:origin x="3066" y="108"/>
      </p:cViewPr>
      <p:guideLst>
        <p:guide orient="horz" pos="2948"/>
        <p:guide pos="2155"/>
      </p:guideLst>
    </p:cSldViewPr>
  </p:slideViewPr>
  <p:notesTextViewPr>
    <p:cViewPr>
      <p:scale>
        <a:sx n="100" d="100"/>
        <a:sy n="100" d="100"/>
      </p:scale>
      <p:origin x="0" y="0"/>
    </p:cViewPr>
  </p:notesTextViewPr>
  <p:notesViewPr>
    <p:cSldViewPr snapToGrid="0" snapToObjects="1">
      <p:cViewPr varScale="1">
        <p:scale>
          <a:sx n="82" d="100"/>
          <a:sy n="82" d="100"/>
        </p:scale>
        <p:origin x="335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2B85CB6A-3409-0145-89AE-000CA1CA83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4CF71AFD-E642-774B-BB7E-0B285C6C87D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14E627-20A1-CE4F-9945-5521D27E6E13}" type="datetimeFigureOut">
              <a:rPr lang="es-CO" smtClean="0"/>
              <a:t>3/06/2022</a:t>
            </a:fld>
            <a:endParaRPr lang="es-CO"/>
          </a:p>
        </p:txBody>
      </p:sp>
      <p:sp>
        <p:nvSpPr>
          <p:cNvPr id="4" name="Marcador de pie de página 3">
            <a:extLst>
              <a:ext uri="{FF2B5EF4-FFF2-40B4-BE49-F238E27FC236}">
                <a16:creationId xmlns:a16="http://schemas.microsoft.com/office/drawing/2014/main" id="{7F8ACD5D-27B4-AB42-8A6E-3AA971BF4F6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79927054-8EFB-E34C-9EB4-F2488755844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3BFF5E-7FE0-3448-A70A-D04D86637213}" type="slidenum">
              <a:rPr lang="es-CO" smtClean="0"/>
              <a:t>‹Nº›</a:t>
            </a:fld>
            <a:endParaRPr lang="es-CO"/>
          </a:p>
        </p:txBody>
      </p:sp>
    </p:spTree>
    <p:extLst>
      <p:ext uri="{BB962C8B-B14F-4D97-AF65-F5344CB8AC3E}">
        <p14:creationId xmlns:p14="http://schemas.microsoft.com/office/powerpoint/2010/main" val="3196554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FC68A-0CE1-0444-BD63-A3A27859525D}" type="datetimeFigureOut">
              <a:rPr lang="es-CO" smtClean="0"/>
              <a:t>3/06/2022</a:t>
            </a:fld>
            <a:endParaRPr lang="es-CO"/>
          </a:p>
        </p:txBody>
      </p:sp>
      <p:sp>
        <p:nvSpPr>
          <p:cNvPr id="4" name="Marcador de imagen de diapositiva 3"/>
          <p:cNvSpPr>
            <a:spLocks noGrp="1" noRot="1" noChangeAspect="1"/>
          </p:cNvSpPr>
          <p:nvPr>
            <p:ph type="sldImg" idx="2"/>
          </p:nvPr>
        </p:nvSpPr>
        <p:spPr>
          <a:xfrm>
            <a:off x="2301875" y="1143000"/>
            <a:ext cx="225425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185DCA-738E-EB44-8AB3-A7F562192D47}" type="slidenum">
              <a:rPr lang="es-CO" smtClean="0"/>
              <a:t>‹Nº›</a:t>
            </a:fld>
            <a:endParaRPr lang="es-CO"/>
          </a:p>
        </p:txBody>
      </p:sp>
    </p:spTree>
    <p:extLst>
      <p:ext uri="{BB962C8B-B14F-4D97-AF65-F5344CB8AC3E}">
        <p14:creationId xmlns:p14="http://schemas.microsoft.com/office/powerpoint/2010/main" val="4165120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3040" y="2907637"/>
            <a:ext cx="5814458" cy="2006312"/>
          </a:xfrm>
        </p:spPr>
        <p:txBody>
          <a:bodyPr/>
          <a:lstStyle/>
          <a:p>
            <a:r>
              <a:rPr lang="es-ES_tradnl"/>
              <a:t>Click to edit Master title style</a:t>
            </a:r>
            <a:endParaRPr lang="en-US"/>
          </a:p>
        </p:txBody>
      </p:sp>
      <p:sp>
        <p:nvSpPr>
          <p:cNvPr id="3" name="Subtitle 2"/>
          <p:cNvSpPr>
            <a:spLocks noGrp="1"/>
          </p:cNvSpPr>
          <p:nvPr>
            <p:ph type="subTitle" idx="1"/>
          </p:nvPr>
        </p:nvSpPr>
        <p:spPr>
          <a:xfrm>
            <a:off x="1026083" y="5303944"/>
            <a:ext cx="4788377" cy="2391975"/>
          </a:xfrm>
        </p:spPr>
        <p:txBody>
          <a:bodyPr/>
          <a:lstStyle>
            <a:lvl1pPr marL="0" indent="0" algn="ctr">
              <a:buNone/>
              <a:defRPr>
                <a:solidFill>
                  <a:schemeClr val="tx1">
                    <a:tint val="75000"/>
                  </a:schemeClr>
                </a:solidFill>
              </a:defRPr>
            </a:lvl1pPr>
            <a:lvl2pPr marL="360163" indent="0" algn="ctr">
              <a:buNone/>
              <a:defRPr>
                <a:solidFill>
                  <a:schemeClr val="tx1">
                    <a:tint val="75000"/>
                  </a:schemeClr>
                </a:solidFill>
              </a:defRPr>
            </a:lvl2pPr>
            <a:lvl3pPr marL="720325" indent="0" algn="ctr">
              <a:buNone/>
              <a:defRPr>
                <a:solidFill>
                  <a:schemeClr val="tx1">
                    <a:tint val="75000"/>
                  </a:schemeClr>
                </a:solidFill>
              </a:defRPr>
            </a:lvl3pPr>
            <a:lvl4pPr marL="1080489" indent="0" algn="ctr">
              <a:buNone/>
              <a:defRPr>
                <a:solidFill>
                  <a:schemeClr val="tx1">
                    <a:tint val="75000"/>
                  </a:schemeClr>
                </a:solidFill>
              </a:defRPr>
            </a:lvl4pPr>
            <a:lvl5pPr marL="1440651" indent="0" algn="ctr">
              <a:buNone/>
              <a:defRPr>
                <a:solidFill>
                  <a:schemeClr val="tx1">
                    <a:tint val="75000"/>
                  </a:schemeClr>
                </a:solidFill>
              </a:defRPr>
            </a:lvl5pPr>
            <a:lvl6pPr marL="1800813" indent="0" algn="ctr">
              <a:buNone/>
              <a:defRPr>
                <a:solidFill>
                  <a:schemeClr val="tx1">
                    <a:tint val="75000"/>
                  </a:schemeClr>
                </a:solidFill>
              </a:defRPr>
            </a:lvl6pPr>
            <a:lvl7pPr marL="2160976" indent="0" algn="ctr">
              <a:buNone/>
              <a:defRPr>
                <a:solidFill>
                  <a:schemeClr val="tx1">
                    <a:tint val="75000"/>
                  </a:schemeClr>
                </a:solidFill>
              </a:defRPr>
            </a:lvl7pPr>
            <a:lvl8pPr marL="2521138" indent="0" algn="ctr">
              <a:buNone/>
              <a:defRPr>
                <a:solidFill>
                  <a:schemeClr val="tx1">
                    <a:tint val="75000"/>
                  </a:schemeClr>
                </a:solidFill>
              </a:defRPr>
            </a:lvl8pPr>
            <a:lvl9pPr marL="2881302" indent="0" algn="ctr">
              <a:buNone/>
              <a:defRPr>
                <a:solidFill>
                  <a:schemeClr val="tx1">
                    <a:tint val="75000"/>
                  </a:schemeClr>
                </a:solidFill>
              </a:defRPr>
            </a:lvl9pPr>
          </a:lstStyle>
          <a:p>
            <a:r>
              <a:rPr lang="es-ES_tradnl"/>
              <a:t>Click to edit Master subtitle style</a:t>
            </a:r>
            <a:endParaRPr lang="en-US"/>
          </a:p>
        </p:txBody>
      </p:sp>
      <p:sp>
        <p:nvSpPr>
          <p:cNvPr id="4" name="Date Placeholder 3"/>
          <p:cNvSpPr>
            <a:spLocks noGrp="1"/>
          </p:cNvSpPr>
          <p:nvPr>
            <p:ph type="dt" sz="half" idx="10"/>
          </p:nvPr>
        </p:nvSpPr>
        <p:spPr/>
        <p:txBody>
          <a:bodyPr/>
          <a:lstStyle/>
          <a:p>
            <a:fld id="{FE69F605-EB8B-8541-9CB9-699064274555}"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2885274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p:cNvSpPr>
            <a:spLocks noGrp="1"/>
          </p:cNvSpPr>
          <p:nvPr>
            <p:ph type="dt" sz="half" idx="10"/>
          </p:nvPr>
        </p:nvSpPr>
        <p:spPr/>
        <p:txBody>
          <a:bodyPr/>
          <a:lstStyle/>
          <a:p>
            <a:fld id="{FE69F605-EB8B-8541-9CB9-699064274555}"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119222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66077" y="600164"/>
            <a:ext cx="1292102" cy="12776696"/>
          </a:xfrm>
        </p:spPr>
        <p:txBody>
          <a:bodyPr vert="eaVert"/>
          <a:lstStyle/>
          <a:p>
            <a:r>
              <a:rPr lang="es-ES_tradnl"/>
              <a:t>Click to edit Master title style</a:t>
            </a:r>
            <a:endParaRPr lang="en-US"/>
          </a:p>
        </p:txBody>
      </p:sp>
      <p:sp>
        <p:nvSpPr>
          <p:cNvPr id="3" name="Vertical Text Placeholder 2"/>
          <p:cNvSpPr>
            <a:spLocks noGrp="1"/>
          </p:cNvSpPr>
          <p:nvPr>
            <p:ph type="body" orient="vert" idx="1"/>
          </p:nvPr>
        </p:nvSpPr>
        <p:spPr>
          <a:xfrm>
            <a:off x="287398" y="600164"/>
            <a:ext cx="3764672" cy="12776696"/>
          </a:xfrm>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p:cNvSpPr>
            <a:spLocks noGrp="1"/>
          </p:cNvSpPr>
          <p:nvPr>
            <p:ph type="dt" sz="half" idx="10"/>
          </p:nvPr>
        </p:nvSpPr>
        <p:spPr/>
        <p:txBody>
          <a:bodyPr/>
          <a:lstStyle/>
          <a:p>
            <a:fld id="{FE69F605-EB8B-8541-9CB9-699064274555}"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421713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idx="1"/>
          </p:nvPr>
        </p:nvSpPr>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p:cNvSpPr>
            <a:spLocks noGrp="1"/>
          </p:cNvSpPr>
          <p:nvPr>
            <p:ph type="dt" sz="half" idx="10"/>
          </p:nvPr>
        </p:nvSpPr>
        <p:spPr/>
        <p:txBody>
          <a:bodyPr/>
          <a:lstStyle/>
          <a:p>
            <a:fld id="{FE69F605-EB8B-8541-9CB9-699064274555}"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2103749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0356" y="6014603"/>
            <a:ext cx="5814458" cy="1858980"/>
          </a:xfrm>
        </p:spPr>
        <p:txBody>
          <a:bodyPr anchor="t"/>
          <a:lstStyle>
            <a:lvl1pPr algn="l">
              <a:defRPr sz="3151" b="1" cap="all"/>
            </a:lvl1pPr>
          </a:lstStyle>
          <a:p>
            <a:r>
              <a:rPr lang="es-ES_tradnl"/>
              <a:t>Click to edit Master title style</a:t>
            </a:r>
            <a:endParaRPr lang="en-US"/>
          </a:p>
        </p:txBody>
      </p:sp>
      <p:sp>
        <p:nvSpPr>
          <p:cNvPr id="3" name="Text Placeholder 2"/>
          <p:cNvSpPr>
            <a:spLocks noGrp="1"/>
          </p:cNvSpPr>
          <p:nvPr>
            <p:ph type="body" idx="1"/>
          </p:nvPr>
        </p:nvSpPr>
        <p:spPr>
          <a:xfrm>
            <a:off x="540356" y="3967130"/>
            <a:ext cx="5814458" cy="2047477"/>
          </a:xfrm>
        </p:spPr>
        <p:txBody>
          <a:bodyPr anchor="b"/>
          <a:lstStyle>
            <a:lvl1pPr marL="0" indent="0">
              <a:buNone/>
              <a:defRPr sz="1575">
                <a:solidFill>
                  <a:schemeClr val="tx1">
                    <a:tint val="75000"/>
                  </a:schemeClr>
                </a:solidFill>
              </a:defRPr>
            </a:lvl1pPr>
            <a:lvl2pPr marL="360163" indent="0">
              <a:buNone/>
              <a:defRPr sz="1418">
                <a:solidFill>
                  <a:schemeClr val="tx1">
                    <a:tint val="75000"/>
                  </a:schemeClr>
                </a:solidFill>
              </a:defRPr>
            </a:lvl2pPr>
            <a:lvl3pPr marL="720325" indent="0">
              <a:buNone/>
              <a:defRPr sz="1261">
                <a:solidFill>
                  <a:schemeClr val="tx1">
                    <a:tint val="75000"/>
                  </a:schemeClr>
                </a:solidFill>
              </a:defRPr>
            </a:lvl3pPr>
            <a:lvl4pPr marL="1080489" indent="0">
              <a:buNone/>
              <a:defRPr sz="1103">
                <a:solidFill>
                  <a:schemeClr val="tx1">
                    <a:tint val="75000"/>
                  </a:schemeClr>
                </a:solidFill>
              </a:defRPr>
            </a:lvl4pPr>
            <a:lvl5pPr marL="1440651" indent="0">
              <a:buNone/>
              <a:defRPr sz="1103">
                <a:solidFill>
                  <a:schemeClr val="tx1">
                    <a:tint val="75000"/>
                  </a:schemeClr>
                </a:solidFill>
              </a:defRPr>
            </a:lvl5pPr>
            <a:lvl6pPr marL="1800813" indent="0">
              <a:buNone/>
              <a:defRPr sz="1103">
                <a:solidFill>
                  <a:schemeClr val="tx1">
                    <a:tint val="75000"/>
                  </a:schemeClr>
                </a:solidFill>
              </a:defRPr>
            </a:lvl6pPr>
            <a:lvl7pPr marL="2160976" indent="0">
              <a:buNone/>
              <a:defRPr sz="1103">
                <a:solidFill>
                  <a:schemeClr val="tx1">
                    <a:tint val="75000"/>
                  </a:schemeClr>
                </a:solidFill>
              </a:defRPr>
            </a:lvl7pPr>
            <a:lvl8pPr marL="2521138" indent="0">
              <a:buNone/>
              <a:defRPr sz="1103">
                <a:solidFill>
                  <a:schemeClr val="tx1">
                    <a:tint val="75000"/>
                  </a:schemeClr>
                </a:solidFill>
              </a:defRPr>
            </a:lvl8pPr>
            <a:lvl9pPr marL="2881302" indent="0">
              <a:buNone/>
              <a:defRPr sz="1103">
                <a:solidFill>
                  <a:schemeClr val="tx1">
                    <a:tint val="75000"/>
                  </a:schemeClr>
                </a:solidFill>
              </a:defRPr>
            </a:lvl9pPr>
          </a:lstStyle>
          <a:p>
            <a:pPr lvl="0"/>
            <a:r>
              <a:rPr lang="es-ES_tradnl"/>
              <a:t>Click to edit Master text styles</a:t>
            </a:r>
          </a:p>
        </p:txBody>
      </p:sp>
      <p:sp>
        <p:nvSpPr>
          <p:cNvPr id="4" name="Date Placeholder 3"/>
          <p:cNvSpPr>
            <a:spLocks noGrp="1"/>
          </p:cNvSpPr>
          <p:nvPr>
            <p:ph type="dt" sz="half" idx="10"/>
          </p:nvPr>
        </p:nvSpPr>
        <p:spPr/>
        <p:txBody>
          <a:bodyPr/>
          <a:lstStyle/>
          <a:p>
            <a:fld id="{FE69F605-EB8B-8541-9CB9-699064274555}" type="datetimeFigureOut">
              <a:rPr lang="en-US" smtClean="0"/>
              <a:t>6/3/2022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1607477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sz="half" idx="1"/>
          </p:nvPr>
        </p:nvSpPr>
        <p:spPr>
          <a:xfrm>
            <a:off x="287399" y="3494801"/>
            <a:ext cx="2528387" cy="9882060"/>
          </a:xfrm>
        </p:spPr>
        <p:txBody>
          <a:bodyPr/>
          <a:lstStyle>
            <a:lvl1pPr>
              <a:defRPr sz="2205"/>
            </a:lvl1pPr>
            <a:lvl2pPr>
              <a:defRPr sz="1890"/>
            </a:lvl2pPr>
            <a:lvl3pPr>
              <a:defRPr sz="1575"/>
            </a:lvl3pPr>
            <a:lvl4pPr>
              <a:defRPr sz="1418"/>
            </a:lvl4pPr>
            <a:lvl5pPr>
              <a:defRPr sz="1418"/>
            </a:lvl5pPr>
            <a:lvl6pPr>
              <a:defRPr sz="1418"/>
            </a:lvl6pPr>
            <a:lvl7pPr>
              <a:defRPr sz="1418"/>
            </a:lvl7pPr>
            <a:lvl8pPr>
              <a:defRPr sz="1418"/>
            </a:lvl8pPr>
            <a:lvl9pPr>
              <a:defRPr sz="1418"/>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Content Placeholder 3"/>
          <p:cNvSpPr>
            <a:spLocks noGrp="1"/>
          </p:cNvSpPr>
          <p:nvPr>
            <p:ph sz="half" idx="2"/>
          </p:nvPr>
        </p:nvSpPr>
        <p:spPr>
          <a:xfrm>
            <a:off x="2929795" y="3494801"/>
            <a:ext cx="2528386" cy="9882060"/>
          </a:xfrm>
        </p:spPr>
        <p:txBody>
          <a:bodyPr/>
          <a:lstStyle>
            <a:lvl1pPr>
              <a:defRPr sz="2205"/>
            </a:lvl1pPr>
            <a:lvl2pPr>
              <a:defRPr sz="1890"/>
            </a:lvl2pPr>
            <a:lvl3pPr>
              <a:defRPr sz="1575"/>
            </a:lvl3pPr>
            <a:lvl4pPr>
              <a:defRPr sz="1418"/>
            </a:lvl4pPr>
            <a:lvl5pPr>
              <a:defRPr sz="1418"/>
            </a:lvl5pPr>
            <a:lvl6pPr>
              <a:defRPr sz="1418"/>
            </a:lvl6pPr>
            <a:lvl7pPr>
              <a:defRPr sz="1418"/>
            </a:lvl7pPr>
            <a:lvl8pPr>
              <a:defRPr sz="1418"/>
            </a:lvl8pPr>
            <a:lvl9pPr>
              <a:defRPr sz="1418"/>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Date Placeholder 4"/>
          <p:cNvSpPr>
            <a:spLocks noGrp="1"/>
          </p:cNvSpPr>
          <p:nvPr>
            <p:ph type="dt" sz="half" idx="10"/>
          </p:nvPr>
        </p:nvSpPr>
        <p:spPr/>
        <p:txBody>
          <a:bodyPr/>
          <a:lstStyle/>
          <a:p>
            <a:fld id="{FE69F605-EB8B-8541-9CB9-699064274555}" type="datetimeFigureOut">
              <a:rPr lang="en-US" smtClean="0"/>
              <a:t>6/3/2022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933315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027" y="374832"/>
            <a:ext cx="6156485" cy="1559983"/>
          </a:xfrm>
        </p:spPr>
        <p:txBody>
          <a:bodyPr/>
          <a:lstStyle>
            <a:lvl1pPr>
              <a:defRPr/>
            </a:lvl1pPr>
          </a:lstStyle>
          <a:p>
            <a:r>
              <a:rPr lang="es-ES_tradnl"/>
              <a:t>Click to edit Master title style</a:t>
            </a:r>
            <a:endParaRPr lang="en-US"/>
          </a:p>
        </p:txBody>
      </p:sp>
      <p:sp>
        <p:nvSpPr>
          <p:cNvPr id="3" name="Text Placeholder 2"/>
          <p:cNvSpPr>
            <a:spLocks noGrp="1"/>
          </p:cNvSpPr>
          <p:nvPr>
            <p:ph type="body" idx="1"/>
          </p:nvPr>
        </p:nvSpPr>
        <p:spPr>
          <a:xfrm>
            <a:off x="342029" y="2095149"/>
            <a:ext cx="3022426" cy="873157"/>
          </a:xfrm>
        </p:spPr>
        <p:txBody>
          <a:bodyPr anchor="b"/>
          <a:lstStyle>
            <a:lvl1pPr marL="0" indent="0">
              <a:buNone/>
              <a:defRPr sz="1890" b="1"/>
            </a:lvl1pPr>
            <a:lvl2pPr marL="360163" indent="0">
              <a:buNone/>
              <a:defRPr sz="1575" b="1"/>
            </a:lvl2pPr>
            <a:lvl3pPr marL="720325" indent="0">
              <a:buNone/>
              <a:defRPr sz="1418" b="1"/>
            </a:lvl3pPr>
            <a:lvl4pPr marL="1080489" indent="0">
              <a:buNone/>
              <a:defRPr sz="1261" b="1"/>
            </a:lvl4pPr>
            <a:lvl5pPr marL="1440651" indent="0">
              <a:buNone/>
              <a:defRPr sz="1261" b="1"/>
            </a:lvl5pPr>
            <a:lvl6pPr marL="1800813" indent="0">
              <a:buNone/>
              <a:defRPr sz="1261" b="1"/>
            </a:lvl6pPr>
            <a:lvl7pPr marL="2160976" indent="0">
              <a:buNone/>
              <a:defRPr sz="1261" b="1"/>
            </a:lvl7pPr>
            <a:lvl8pPr marL="2521138" indent="0">
              <a:buNone/>
              <a:defRPr sz="1261" b="1"/>
            </a:lvl8pPr>
            <a:lvl9pPr marL="2881302" indent="0">
              <a:buNone/>
              <a:defRPr sz="1261" b="1"/>
            </a:lvl9pPr>
          </a:lstStyle>
          <a:p>
            <a:pPr lvl="0"/>
            <a:r>
              <a:rPr lang="es-ES_tradnl"/>
              <a:t>Click to edit Master text styles</a:t>
            </a:r>
          </a:p>
        </p:txBody>
      </p:sp>
      <p:sp>
        <p:nvSpPr>
          <p:cNvPr id="4" name="Content Placeholder 3"/>
          <p:cNvSpPr>
            <a:spLocks noGrp="1"/>
          </p:cNvSpPr>
          <p:nvPr>
            <p:ph sz="half" idx="2"/>
          </p:nvPr>
        </p:nvSpPr>
        <p:spPr>
          <a:xfrm>
            <a:off x="342029" y="2968304"/>
            <a:ext cx="3022426" cy="5392777"/>
          </a:xfrm>
        </p:spPr>
        <p:txBody>
          <a:bodyPr/>
          <a:lstStyle>
            <a:lvl1pPr>
              <a:defRPr sz="1890"/>
            </a:lvl1pPr>
            <a:lvl2pPr>
              <a:defRPr sz="1575"/>
            </a:lvl2pPr>
            <a:lvl3pPr>
              <a:defRPr sz="1418"/>
            </a:lvl3pPr>
            <a:lvl4pPr>
              <a:defRPr sz="1261"/>
            </a:lvl4pPr>
            <a:lvl5pPr>
              <a:defRPr sz="1261"/>
            </a:lvl5pPr>
            <a:lvl6pPr>
              <a:defRPr sz="1261"/>
            </a:lvl6pPr>
            <a:lvl7pPr>
              <a:defRPr sz="1261"/>
            </a:lvl7pPr>
            <a:lvl8pPr>
              <a:defRPr sz="1261"/>
            </a:lvl8pPr>
            <a:lvl9pPr>
              <a:defRPr sz="1261"/>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Text Placeholder 4"/>
          <p:cNvSpPr>
            <a:spLocks noGrp="1"/>
          </p:cNvSpPr>
          <p:nvPr>
            <p:ph type="body" sz="quarter" idx="3"/>
          </p:nvPr>
        </p:nvSpPr>
        <p:spPr>
          <a:xfrm>
            <a:off x="3474899" y="2095149"/>
            <a:ext cx="3023612" cy="873157"/>
          </a:xfrm>
        </p:spPr>
        <p:txBody>
          <a:bodyPr anchor="b"/>
          <a:lstStyle>
            <a:lvl1pPr marL="0" indent="0">
              <a:buNone/>
              <a:defRPr sz="1890" b="1"/>
            </a:lvl1pPr>
            <a:lvl2pPr marL="360163" indent="0">
              <a:buNone/>
              <a:defRPr sz="1575" b="1"/>
            </a:lvl2pPr>
            <a:lvl3pPr marL="720325" indent="0">
              <a:buNone/>
              <a:defRPr sz="1418" b="1"/>
            </a:lvl3pPr>
            <a:lvl4pPr marL="1080489" indent="0">
              <a:buNone/>
              <a:defRPr sz="1261" b="1"/>
            </a:lvl4pPr>
            <a:lvl5pPr marL="1440651" indent="0">
              <a:buNone/>
              <a:defRPr sz="1261" b="1"/>
            </a:lvl5pPr>
            <a:lvl6pPr marL="1800813" indent="0">
              <a:buNone/>
              <a:defRPr sz="1261" b="1"/>
            </a:lvl6pPr>
            <a:lvl7pPr marL="2160976" indent="0">
              <a:buNone/>
              <a:defRPr sz="1261" b="1"/>
            </a:lvl7pPr>
            <a:lvl8pPr marL="2521138" indent="0">
              <a:buNone/>
              <a:defRPr sz="1261" b="1"/>
            </a:lvl8pPr>
            <a:lvl9pPr marL="2881302" indent="0">
              <a:buNone/>
              <a:defRPr sz="1261" b="1"/>
            </a:lvl9pPr>
          </a:lstStyle>
          <a:p>
            <a:pPr lvl="0"/>
            <a:r>
              <a:rPr lang="es-ES_tradnl"/>
              <a:t>Click to edit Master text styles</a:t>
            </a:r>
          </a:p>
        </p:txBody>
      </p:sp>
      <p:sp>
        <p:nvSpPr>
          <p:cNvPr id="6" name="Content Placeholder 5"/>
          <p:cNvSpPr>
            <a:spLocks noGrp="1"/>
          </p:cNvSpPr>
          <p:nvPr>
            <p:ph sz="quarter" idx="4"/>
          </p:nvPr>
        </p:nvSpPr>
        <p:spPr>
          <a:xfrm>
            <a:off x="3474899" y="2968304"/>
            <a:ext cx="3023612" cy="5392777"/>
          </a:xfrm>
        </p:spPr>
        <p:txBody>
          <a:bodyPr/>
          <a:lstStyle>
            <a:lvl1pPr>
              <a:defRPr sz="1890"/>
            </a:lvl1pPr>
            <a:lvl2pPr>
              <a:defRPr sz="1575"/>
            </a:lvl2pPr>
            <a:lvl3pPr>
              <a:defRPr sz="1418"/>
            </a:lvl3pPr>
            <a:lvl4pPr>
              <a:defRPr sz="1261"/>
            </a:lvl4pPr>
            <a:lvl5pPr>
              <a:defRPr sz="1261"/>
            </a:lvl5pPr>
            <a:lvl6pPr>
              <a:defRPr sz="1261"/>
            </a:lvl6pPr>
            <a:lvl7pPr>
              <a:defRPr sz="1261"/>
            </a:lvl7pPr>
            <a:lvl8pPr>
              <a:defRPr sz="1261"/>
            </a:lvl8pPr>
            <a:lvl9pPr>
              <a:defRPr sz="1261"/>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7" name="Date Placeholder 6"/>
          <p:cNvSpPr>
            <a:spLocks noGrp="1"/>
          </p:cNvSpPr>
          <p:nvPr>
            <p:ph type="dt" sz="half" idx="10"/>
          </p:nvPr>
        </p:nvSpPr>
        <p:spPr/>
        <p:txBody>
          <a:bodyPr/>
          <a:lstStyle/>
          <a:p>
            <a:fld id="{FE69F605-EB8B-8541-9CB9-699064274555}" type="datetimeFigureOut">
              <a:rPr lang="en-US" smtClean="0"/>
              <a:t>6/3/2022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14135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Date Placeholder 2"/>
          <p:cNvSpPr>
            <a:spLocks noGrp="1"/>
          </p:cNvSpPr>
          <p:nvPr>
            <p:ph type="dt" sz="half" idx="10"/>
          </p:nvPr>
        </p:nvSpPr>
        <p:spPr/>
        <p:txBody>
          <a:bodyPr/>
          <a:lstStyle/>
          <a:p>
            <a:fld id="{FE69F605-EB8B-8541-9CB9-699064274555}" type="datetimeFigureOut">
              <a:rPr lang="en-US" smtClean="0"/>
              <a:t>6/3/2022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374081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9F605-EB8B-8541-9CB9-699064274555}" type="datetimeFigureOut">
              <a:rPr lang="en-US" smtClean="0"/>
              <a:t>6/3/2022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470766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028" y="372664"/>
            <a:ext cx="2250489" cy="1585983"/>
          </a:xfrm>
        </p:spPr>
        <p:txBody>
          <a:bodyPr anchor="b"/>
          <a:lstStyle>
            <a:lvl1pPr algn="l">
              <a:defRPr sz="1575" b="1"/>
            </a:lvl1pPr>
          </a:lstStyle>
          <a:p>
            <a:r>
              <a:rPr lang="es-ES_tradnl"/>
              <a:t>Click to edit Master title style</a:t>
            </a:r>
            <a:endParaRPr lang="en-US"/>
          </a:p>
        </p:txBody>
      </p:sp>
      <p:sp>
        <p:nvSpPr>
          <p:cNvPr id="3" name="Content Placeholder 2"/>
          <p:cNvSpPr>
            <a:spLocks noGrp="1"/>
          </p:cNvSpPr>
          <p:nvPr>
            <p:ph idx="1"/>
          </p:nvPr>
        </p:nvSpPr>
        <p:spPr>
          <a:xfrm>
            <a:off x="2674463" y="372668"/>
            <a:ext cx="3824050" cy="7988415"/>
          </a:xfrm>
        </p:spPr>
        <p:txBody>
          <a:bodyPr/>
          <a:lstStyle>
            <a:lvl1pPr>
              <a:defRPr sz="2521"/>
            </a:lvl1pPr>
            <a:lvl2pPr>
              <a:defRPr sz="2205"/>
            </a:lvl2pPr>
            <a:lvl3pPr>
              <a:defRPr sz="1890"/>
            </a:lvl3pPr>
            <a:lvl4pPr>
              <a:defRPr sz="1575"/>
            </a:lvl4pPr>
            <a:lvl5pPr>
              <a:defRPr sz="1575"/>
            </a:lvl5pPr>
            <a:lvl6pPr>
              <a:defRPr sz="1575"/>
            </a:lvl6pPr>
            <a:lvl7pPr>
              <a:defRPr sz="1575"/>
            </a:lvl7pPr>
            <a:lvl8pPr>
              <a:defRPr sz="1575"/>
            </a:lvl8pPr>
            <a:lvl9pPr>
              <a:defRPr sz="1575"/>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Text Placeholder 3"/>
          <p:cNvSpPr>
            <a:spLocks noGrp="1"/>
          </p:cNvSpPr>
          <p:nvPr>
            <p:ph type="body" sz="half" idx="2"/>
          </p:nvPr>
        </p:nvSpPr>
        <p:spPr>
          <a:xfrm>
            <a:off x="342028" y="1958649"/>
            <a:ext cx="2250489" cy="6402432"/>
          </a:xfrm>
        </p:spPr>
        <p:txBody>
          <a:bodyPr/>
          <a:lstStyle>
            <a:lvl1pPr marL="0" indent="0">
              <a:buNone/>
              <a:defRPr sz="1103"/>
            </a:lvl1pPr>
            <a:lvl2pPr marL="360163" indent="0">
              <a:buNone/>
              <a:defRPr sz="945"/>
            </a:lvl2pPr>
            <a:lvl3pPr marL="720325" indent="0">
              <a:buNone/>
              <a:defRPr sz="788"/>
            </a:lvl3pPr>
            <a:lvl4pPr marL="1080489" indent="0">
              <a:buNone/>
              <a:defRPr sz="709"/>
            </a:lvl4pPr>
            <a:lvl5pPr marL="1440651" indent="0">
              <a:buNone/>
              <a:defRPr sz="709"/>
            </a:lvl5pPr>
            <a:lvl6pPr marL="1800813" indent="0">
              <a:buNone/>
              <a:defRPr sz="709"/>
            </a:lvl6pPr>
            <a:lvl7pPr marL="2160976" indent="0">
              <a:buNone/>
              <a:defRPr sz="709"/>
            </a:lvl7pPr>
            <a:lvl8pPr marL="2521138" indent="0">
              <a:buNone/>
              <a:defRPr sz="709"/>
            </a:lvl8pPr>
            <a:lvl9pPr marL="2881302" indent="0">
              <a:buNone/>
              <a:defRPr sz="709"/>
            </a:lvl9pPr>
          </a:lstStyle>
          <a:p>
            <a:pPr lvl="0"/>
            <a:r>
              <a:rPr lang="es-ES_tradnl"/>
              <a:t>Click to edit Master text styles</a:t>
            </a:r>
          </a:p>
        </p:txBody>
      </p:sp>
      <p:sp>
        <p:nvSpPr>
          <p:cNvPr id="5" name="Date Placeholder 4"/>
          <p:cNvSpPr>
            <a:spLocks noGrp="1"/>
          </p:cNvSpPr>
          <p:nvPr>
            <p:ph type="dt" sz="half" idx="10"/>
          </p:nvPr>
        </p:nvSpPr>
        <p:spPr/>
        <p:txBody>
          <a:bodyPr/>
          <a:lstStyle/>
          <a:p>
            <a:fld id="{FE69F605-EB8B-8541-9CB9-699064274555}" type="datetimeFigureOut">
              <a:rPr lang="en-US" smtClean="0"/>
              <a:t>6/3/2022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329174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0796" y="6551934"/>
            <a:ext cx="4104323" cy="773493"/>
          </a:xfrm>
        </p:spPr>
        <p:txBody>
          <a:bodyPr anchor="b"/>
          <a:lstStyle>
            <a:lvl1pPr algn="l">
              <a:defRPr sz="1575" b="1"/>
            </a:lvl1pPr>
          </a:lstStyle>
          <a:p>
            <a:r>
              <a:rPr lang="es-ES_tradnl"/>
              <a:t>Click to edit Master title style</a:t>
            </a:r>
            <a:endParaRPr lang="en-US"/>
          </a:p>
        </p:txBody>
      </p:sp>
      <p:sp>
        <p:nvSpPr>
          <p:cNvPr id="3" name="Picture Placeholder 2"/>
          <p:cNvSpPr>
            <a:spLocks noGrp="1"/>
          </p:cNvSpPr>
          <p:nvPr>
            <p:ph type="pic" idx="1"/>
          </p:nvPr>
        </p:nvSpPr>
        <p:spPr>
          <a:xfrm>
            <a:off x="1340796" y="836325"/>
            <a:ext cx="4104323" cy="5615940"/>
          </a:xfrm>
        </p:spPr>
        <p:txBody>
          <a:bodyPr/>
          <a:lstStyle>
            <a:lvl1pPr marL="0" indent="0">
              <a:buNone/>
              <a:defRPr sz="2521"/>
            </a:lvl1pPr>
            <a:lvl2pPr marL="360163" indent="0">
              <a:buNone/>
              <a:defRPr sz="2205"/>
            </a:lvl2pPr>
            <a:lvl3pPr marL="720325" indent="0">
              <a:buNone/>
              <a:defRPr sz="1890"/>
            </a:lvl3pPr>
            <a:lvl4pPr marL="1080489" indent="0">
              <a:buNone/>
              <a:defRPr sz="1575"/>
            </a:lvl4pPr>
            <a:lvl5pPr marL="1440651" indent="0">
              <a:buNone/>
              <a:defRPr sz="1575"/>
            </a:lvl5pPr>
            <a:lvl6pPr marL="1800813" indent="0">
              <a:buNone/>
              <a:defRPr sz="1575"/>
            </a:lvl6pPr>
            <a:lvl7pPr marL="2160976" indent="0">
              <a:buNone/>
              <a:defRPr sz="1575"/>
            </a:lvl7pPr>
            <a:lvl8pPr marL="2521138" indent="0">
              <a:buNone/>
              <a:defRPr sz="1575"/>
            </a:lvl8pPr>
            <a:lvl9pPr marL="2881302" indent="0">
              <a:buNone/>
              <a:defRPr sz="1575"/>
            </a:lvl9pPr>
          </a:lstStyle>
          <a:p>
            <a:endParaRPr lang="en-US"/>
          </a:p>
        </p:txBody>
      </p:sp>
      <p:sp>
        <p:nvSpPr>
          <p:cNvPr id="4" name="Text Placeholder 3"/>
          <p:cNvSpPr>
            <a:spLocks noGrp="1"/>
          </p:cNvSpPr>
          <p:nvPr>
            <p:ph type="body" sz="half" idx="2"/>
          </p:nvPr>
        </p:nvSpPr>
        <p:spPr>
          <a:xfrm>
            <a:off x="1340796" y="7325426"/>
            <a:ext cx="4104323" cy="1098487"/>
          </a:xfrm>
        </p:spPr>
        <p:txBody>
          <a:bodyPr/>
          <a:lstStyle>
            <a:lvl1pPr marL="0" indent="0">
              <a:buNone/>
              <a:defRPr sz="1103"/>
            </a:lvl1pPr>
            <a:lvl2pPr marL="360163" indent="0">
              <a:buNone/>
              <a:defRPr sz="945"/>
            </a:lvl2pPr>
            <a:lvl3pPr marL="720325" indent="0">
              <a:buNone/>
              <a:defRPr sz="788"/>
            </a:lvl3pPr>
            <a:lvl4pPr marL="1080489" indent="0">
              <a:buNone/>
              <a:defRPr sz="709"/>
            </a:lvl4pPr>
            <a:lvl5pPr marL="1440651" indent="0">
              <a:buNone/>
              <a:defRPr sz="709"/>
            </a:lvl5pPr>
            <a:lvl6pPr marL="1800813" indent="0">
              <a:buNone/>
              <a:defRPr sz="709"/>
            </a:lvl6pPr>
            <a:lvl7pPr marL="2160976" indent="0">
              <a:buNone/>
              <a:defRPr sz="709"/>
            </a:lvl7pPr>
            <a:lvl8pPr marL="2521138" indent="0">
              <a:buNone/>
              <a:defRPr sz="709"/>
            </a:lvl8pPr>
            <a:lvl9pPr marL="2881302" indent="0">
              <a:buNone/>
              <a:defRPr sz="709"/>
            </a:lvl9pPr>
          </a:lstStyle>
          <a:p>
            <a:pPr lvl="0"/>
            <a:r>
              <a:rPr lang="es-ES_tradnl"/>
              <a:t>Click to edit Master text styles</a:t>
            </a:r>
          </a:p>
        </p:txBody>
      </p:sp>
      <p:sp>
        <p:nvSpPr>
          <p:cNvPr id="5" name="Date Placeholder 4"/>
          <p:cNvSpPr>
            <a:spLocks noGrp="1"/>
          </p:cNvSpPr>
          <p:nvPr>
            <p:ph type="dt" sz="half" idx="10"/>
          </p:nvPr>
        </p:nvSpPr>
        <p:spPr/>
        <p:txBody>
          <a:bodyPr/>
          <a:lstStyle/>
          <a:p>
            <a:fld id="{FE69F605-EB8B-8541-9CB9-699064274555}" type="datetimeFigureOut">
              <a:rPr lang="en-US" smtClean="0"/>
              <a:t>6/3/2022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3045606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E07DB750-3CEE-AF42-A754-3051650EB1CA}"/>
              </a:ext>
            </a:extLst>
          </p:cNvPr>
          <p:cNvSpPr/>
          <p:nvPr userDrawn="1"/>
        </p:nvSpPr>
        <p:spPr>
          <a:xfrm>
            <a:off x="0" y="-1711"/>
            <a:ext cx="6840538" cy="1609903"/>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p>
        </p:txBody>
      </p:sp>
      <p:sp>
        <p:nvSpPr>
          <p:cNvPr id="2" name="Title Placeholder 1"/>
          <p:cNvSpPr>
            <a:spLocks noGrp="1"/>
          </p:cNvSpPr>
          <p:nvPr>
            <p:ph type="title"/>
          </p:nvPr>
        </p:nvSpPr>
        <p:spPr>
          <a:xfrm>
            <a:off x="342027" y="374832"/>
            <a:ext cx="6156485" cy="1559983"/>
          </a:xfrm>
          <a:prstGeom prst="rect">
            <a:avLst/>
          </a:prstGeom>
        </p:spPr>
        <p:txBody>
          <a:bodyPr vert="horz" lIns="91440" tIns="45720" rIns="91440" bIns="45720" rtlCol="0" anchor="ctr">
            <a:normAutofit/>
          </a:bodyPr>
          <a:lstStyle/>
          <a:p>
            <a:r>
              <a:rPr lang="es-ES_tradnl" dirty="0" err="1"/>
              <a:t>Click</a:t>
            </a:r>
            <a:r>
              <a:rPr lang="es-ES_tradnl" dirty="0"/>
              <a:t> to </a:t>
            </a:r>
            <a:r>
              <a:rPr lang="es-ES_tradnl" dirty="0" err="1"/>
              <a:t>edit</a:t>
            </a:r>
            <a:r>
              <a:rPr lang="es-ES_tradnl" dirty="0"/>
              <a:t> Master </a:t>
            </a:r>
            <a:r>
              <a:rPr lang="es-ES_tradnl" dirty="0" err="1"/>
              <a:t>title</a:t>
            </a:r>
            <a:r>
              <a:rPr lang="es-ES_tradnl" dirty="0"/>
              <a:t> </a:t>
            </a:r>
            <a:r>
              <a:rPr lang="es-ES_tradnl" dirty="0" err="1"/>
              <a:t>style</a:t>
            </a:r>
            <a:endParaRPr lang="en-US" dirty="0"/>
          </a:p>
        </p:txBody>
      </p:sp>
      <p:sp>
        <p:nvSpPr>
          <p:cNvPr id="3" name="Text Placeholder 2"/>
          <p:cNvSpPr>
            <a:spLocks noGrp="1"/>
          </p:cNvSpPr>
          <p:nvPr>
            <p:ph type="body" idx="1"/>
          </p:nvPr>
        </p:nvSpPr>
        <p:spPr>
          <a:xfrm>
            <a:off x="342027" y="2183980"/>
            <a:ext cx="6156485" cy="6177102"/>
          </a:xfrm>
          <a:prstGeom prst="rect">
            <a:avLst/>
          </a:prstGeom>
        </p:spPr>
        <p:txBody>
          <a:bodyPr vert="horz" lIns="91440" tIns="45720" rIns="91440" bIns="45720" rtlCol="0">
            <a:normAutofit/>
          </a:bodyPr>
          <a:lstStyle/>
          <a:p>
            <a:pPr lvl="0"/>
            <a:r>
              <a:rPr lang="es-ES_tradnl" dirty="0" err="1"/>
              <a:t>Click</a:t>
            </a:r>
            <a:r>
              <a:rPr lang="es-ES_tradnl" dirty="0"/>
              <a:t> to </a:t>
            </a:r>
            <a:r>
              <a:rPr lang="es-ES_tradnl" dirty="0" err="1"/>
              <a:t>edit</a:t>
            </a:r>
            <a:r>
              <a:rPr lang="es-ES_tradnl" dirty="0"/>
              <a:t> Master </a:t>
            </a:r>
            <a:r>
              <a:rPr lang="es-ES_tradnl" dirty="0" err="1"/>
              <a:t>text</a:t>
            </a:r>
            <a:r>
              <a:rPr lang="es-ES_tradnl" dirty="0"/>
              <a:t> </a:t>
            </a:r>
            <a:r>
              <a:rPr lang="es-ES_tradnl" dirty="0" err="1"/>
              <a:t>styles</a:t>
            </a:r>
            <a:endParaRPr lang="es-ES_tradnl" dirty="0"/>
          </a:p>
          <a:p>
            <a:pPr lvl="1"/>
            <a:r>
              <a:rPr lang="es-ES_tradnl" dirty="0" err="1"/>
              <a:t>Second</a:t>
            </a:r>
            <a:r>
              <a:rPr lang="es-ES_tradnl" dirty="0"/>
              <a:t> </a:t>
            </a:r>
            <a:r>
              <a:rPr lang="es-ES_tradnl" dirty="0" err="1"/>
              <a:t>level</a:t>
            </a:r>
            <a:endParaRPr lang="es-ES_tradnl" dirty="0"/>
          </a:p>
          <a:p>
            <a:pPr lvl="2"/>
            <a:r>
              <a:rPr lang="es-ES_tradnl" dirty="0" err="1"/>
              <a:t>Third</a:t>
            </a:r>
            <a:r>
              <a:rPr lang="es-ES_tradnl" dirty="0"/>
              <a:t> </a:t>
            </a:r>
            <a:r>
              <a:rPr lang="es-ES_tradnl" dirty="0" err="1"/>
              <a:t>level</a:t>
            </a:r>
            <a:endParaRPr lang="es-ES_tradnl" dirty="0"/>
          </a:p>
          <a:p>
            <a:pPr lvl="3"/>
            <a:r>
              <a:rPr lang="es-ES_tradnl" dirty="0" err="1"/>
              <a:t>Fourth</a:t>
            </a:r>
            <a:r>
              <a:rPr lang="es-ES_tradnl" dirty="0"/>
              <a:t> </a:t>
            </a:r>
            <a:r>
              <a:rPr lang="es-ES_tradnl" dirty="0" err="1"/>
              <a:t>level</a:t>
            </a:r>
            <a:endParaRPr lang="es-ES_tradnl" dirty="0"/>
          </a:p>
          <a:p>
            <a:pPr lvl="4"/>
            <a:r>
              <a:rPr lang="es-ES_tradnl" dirty="0" err="1"/>
              <a:t>Fifth</a:t>
            </a:r>
            <a:r>
              <a:rPr lang="es-ES_tradnl" dirty="0"/>
              <a:t> </a:t>
            </a:r>
            <a:r>
              <a:rPr lang="es-ES_tradnl" dirty="0" err="1"/>
              <a:t>level</a:t>
            </a:r>
            <a:endParaRPr lang="en-US" dirty="0"/>
          </a:p>
        </p:txBody>
      </p:sp>
      <p:sp>
        <p:nvSpPr>
          <p:cNvPr id="4" name="Date Placeholder 3"/>
          <p:cNvSpPr>
            <a:spLocks noGrp="1"/>
          </p:cNvSpPr>
          <p:nvPr>
            <p:ph type="dt" sz="half" idx="2"/>
          </p:nvPr>
        </p:nvSpPr>
        <p:spPr>
          <a:xfrm>
            <a:off x="342027" y="8985069"/>
            <a:ext cx="1596125" cy="498328"/>
          </a:xfrm>
          <a:prstGeom prst="rect">
            <a:avLst/>
          </a:prstGeom>
        </p:spPr>
        <p:txBody>
          <a:bodyPr vert="horz" lIns="91440" tIns="45720" rIns="91440" bIns="45720" rtlCol="0" anchor="ctr"/>
          <a:lstStyle>
            <a:lvl1pPr algn="l">
              <a:defRPr sz="945">
                <a:solidFill>
                  <a:schemeClr val="tx1">
                    <a:tint val="75000"/>
                  </a:schemeClr>
                </a:solidFill>
              </a:defRPr>
            </a:lvl1pPr>
          </a:lstStyle>
          <a:p>
            <a:fld id="{FE69F605-EB8B-8541-9CB9-699064274555}" type="datetimeFigureOut">
              <a:rPr lang="en-US" smtClean="0"/>
              <a:t>6/3/2022</a:t>
            </a:fld>
            <a:endParaRPr lang="en-US"/>
          </a:p>
        </p:txBody>
      </p:sp>
      <p:sp>
        <p:nvSpPr>
          <p:cNvPr id="5" name="Footer Placeholder 4"/>
          <p:cNvSpPr>
            <a:spLocks noGrp="1"/>
          </p:cNvSpPr>
          <p:nvPr>
            <p:ph type="ftr" sz="quarter" idx="3"/>
          </p:nvPr>
        </p:nvSpPr>
        <p:spPr>
          <a:xfrm>
            <a:off x="2337186" y="8985069"/>
            <a:ext cx="2166170" cy="498328"/>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02386" y="8985069"/>
            <a:ext cx="1596125" cy="498328"/>
          </a:xfrm>
          <a:prstGeom prst="rect">
            <a:avLst/>
          </a:prstGeom>
        </p:spPr>
        <p:txBody>
          <a:bodyPr vert="horz" lIns="91440" tIns="45720" rIns="91440" bIns="45720" rtlCol="0" anchor="ctr"/>
          <a:lstStyle>
            <a:lvl1pPr algn="r">
              <a:defRPr sz="945">
                <a:solidFill>
                  <a:schemeClr val="tx1">
                    <a:tint val="75000"/>
                  </a:schemeClr>
                </a:solidFill>
              </a:defRPr>
            </a:lvl1pPr>
          </a:lstStyle>
          <a:p>
            <a:fld id="{32CF2D43-80FE-FB4D-A784-3A1019361D0C}" type="slidenum">
              <a:rPr lang="en-US" smtClean="0"/>
              <a:t>‹Nº›</a:t>
            </a:fld>
            <a:endParaRPr lang="en-US"/>
          </a:p>
        </p:txBody>
      </p:sp>
      <p:pic>
        <p:nvPicPr>
          <p:cNvPr id="9" name="Imagen 8">
            <a:extLst>
              <a:ext uri="{FF2B5EF4-FFF2-40B4-BE49-F238E27FC236}">
                <a16:creationId xmlns:a16="http://schemas.microsoft.com/office/drawing/2014/main" id="{FB9E53E9-5BC3-E740-89EE-304392EB8286}"/>
              </a:ext>
            </a:extLst>
          </p:cNvPr>
          <p:cNvPicPr>
            <a:picLocks noChangeAspect="1"/>
          </p:cNvPicPr>
          <p:nvPr userDrawn="1"/>
        </p:nvPicPr>
        <p:blipFill>
          <a:blip r:embed="rId13"/>
          <a:stretch>
            <a:fillRect/>
          </a:stretch>
        </p:blipFill>
        <p:spPr>
          <a:xfrm>
            <a:off x="126532" y="7971934"/>
            <a:ext cx="197902" cy="1013136"/>
          </a:xfrm>
          <a:prstGeom prst="rect">
            <a:avLst/>
          </a:prstGeom>
        </p:spPr>
      </p:pic>
      <p:pic>
        <p:nvPicPr>
          <p:cNvPr id="19" name="Imagen 18">
            <a:extLst>
              <a:ext uri="{FF2B5EF4-FFF2-40B4-BE49-F238E27FC236}">
                <a16:creationId xmlns:a16="http://schemas.microsoft.com/office/drawing/2014/main" id="{BC035B6C-9B13-1D4A-89D5-029793B00EE9}"/>
              </a:ext>
            </a:extLst>
          </p:cNvPr>
          <p:cNvPicPr>
            <a:picLocks noChangeAspect="1"/>
          </p:cNvPicPr>
          <p:nvPr userDrawn="1"/>
        </p:nvPicPr>
        <p:blipFill>
          <a:blip r:embed="rId14"/>
          <a:stretch>
            <a:fillRect/>
          </a:stretch>
        </p:blipFill>
        <p:spPr>
          <a:xfrm>
            <a:off x="1052311" y="8048775"/>
            <a:ext cx="5005117" cy="886384"/>
          </a:xfrm>
          <a:prstGeom prst="rect">
            <a:avLst/>
          </a:prstGeom>
        </p:spPr>
      </p:pic>
      <p:pic>
        <p:nvPicPr>
          <p:cNvPr id="24" name="Imagen 23">
            <a:extLst>
              <a:ext uri="{FF2B5EF4-FFF2-40B4-BE49-F238E27FC236}">
                <a16:creationId xmlns:a16="http://schemas.microsoft.com/office/drawing/2014/main" id="{CFE9874D-FCB4-BA4D-BF94-E648DB72FA86}"/>
              </a:ext>
            </a:extLst>
          </p:cNvPr>
          <p:cNvPicPr>
            <a:picLocks noChangeAspect="1"/>
          </p:cNvPicPr>
          <p:nvPr userDrawn="1"/>
        </p:nvPicPr>
        <p:blipFill>
          <a:blip r:embed="rId15"/>
          <a:stretch>
            <a:fillRect/>
          </a:stretch>
        </p:blipFill>
        <p:spPr>
          <a:xfrm>
            <a:off x="1119780" y="869193"/>
            <a:ext cx="1387250" cy="1377616"/>
          </a:xfrm>
          <a:prstGeom prst="rect">
            <a:avLst/>
          </a:prstGeom>
        </p:spPr>
      </p:pic>
    </p:spTree>
    <p:extLst>
      <p:ext uri="{BB962C8B-B14F-4D97-AF65-F5344CB8AC3E}">
        <p14:creationId xmlns:p14="http://schemas.microsoft.com/office/powerpoint/2010/main" val="187726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0163" rtl="0" eaLnBrk="1" latinLnBrk="0" hangingPunct="1">
        <a:spcBef>
          <a:spcPct val="0"/>
        </a:spcBef>
        <a:buNone/>
        <a:defRPr sz="3466" kern="1200">
          <a:solidFill>
            <a:schemeClr val="tx1"/>
          </a:solidFill>
          <a:latin typeface="+mj-lt"/>
          <a:ea typeface="+mj-ea"/>
          <a:cs typeface="+mj-cs"/>
        </a:defRPr>
      </a:lvl1pPr>
    </p:titleStyle>
    <p:bodyStyle>
      <a:lvl1pPr marL="270122" indent="-270122" algn="l" defTabSz="360163" rtl="0" eaLnBrk="1" latinLnBrk="0" hangingPunct="1">
        <a:spcBef>
          <a:spcPct val="20000"/>
        </a:spcBef>
        <a:buFont typeface="Arial"/>
        <a:buChar char="•"/>
        <a:defRPr sz="2521" kern="1200">
          <a:solidFill>
            <a:schemeClr val="tx1"/>
          </a:solidFill>
          <a:latin typeface="+mn-lt"/>
          <a:ea typeface="+mn-ea"/>
          <a:cs typeface="+mn-cs"/>
        </a:defRPr>
      </a:lvl1pPr>
      <a:lvl2pPr marL="585264" indent="-225102" algn="l" defTabSz="360163" rtl="0" eaLnBrk="1" latinLnBrk="0" hangingPunct="1">
        <a:spcBef>
          <a:spcPct val="20000"/>
        </a:spcBef>
        <a:buFont typeface="Arial"/>
        <a:buChar char="–"/>
        <a:defRPr sz="2205" kern="1200">
          <a:solidFill>
            <a:schemeClr val="tx1"/>
          </a:solidFill>
          <a:latin typeface="+mn-lt"/>
          <a:ea typeface="+mn-ea"/>
          <a:cs typeface="+mn-cs"/>
        </a:defRPr>
      </a:lvl2pPr>
      <a:lvl3pPr marL="900407" indent="-180082" algn="l" defTabSz="360163" rtl="0" eaLnBrk="1" latinLnBrk="0" hangingPunct="1">
        <a:spcBef>
          <a:spcPct val="20000"/>
        </a:spcBef>
        <a:buFont typeface="Arial"/>
        <a:buChar char="•"/>
        <a:defRPr sz="1890" kern="1200">
          <a:solidFill>
            <a:schemeClr val="tx1"/>
          </a:solidFill>
          <a:latin typeface="+mn-lt"/>
          <a:ea typeface="+mn-ea"/>
          <a:cs typeface="+mn-cs"/>
        </a:defRPr>
      </a:lvl3pPr>
      <a:lvl4pPr marL="1260570" indent="-180082" algn="l" defTabSz="360163" rtl="0" eaLnBrk="1" latinLnBrk="0" hangingPunct="1">
        <a:spcBef>
          <a:spcPct val="20000"/>
        </a:spcBef>
        <a:buFont typeface="Arial"/>
        <a:buChar char="–"/>
        <a:defRPr sz="1575" kern="1200">
          <a:solidFill>
            <a:schemeClr val="tx1"/>
          </a:solidFill>
          <a:latin typeface="+mn-lt"/>
          <a:ea typeface="+mn-ea"/>
          <a:cs typeface="+mn-cs"/>
        </a:defRPr>
      </a:lvl4pPr>
      <a:lvl5pPr marL="1620731" indent="-180082" algn="l" defTabSz="360163" rtl="0" eaLnBrk="1" latinLnBrk="0" hangingPunct="1">
        <a:spcBef>
          <a:spcPct val="20000"/>
        </a:spcBef>
        <a:buFont typeface="Arial"/>
        <a:buChar char="»"/>
        <a:defRPr sz="1575" kern="1200">
          <a:solidFill>
            <a:schemeClr val="tx1"/>
          </a:solidFill>
          <a:latin typeface="+mn-lt"/>
          <a:ea typeface="+mn-ea"/>
          <a:cs typeface="+mn-cs"/>
        </a:defRPr>
      </a:lvl5pPr>
      <a:lvl6pPr marL="1980895" indent="-180082" algn="l" defTabSz="360163" rtl="0" eaLnBrk="1" latinLnBrk="0" hangingPunct="1">
        <a:spcBef>
          <a:spcPct val="20000"/>
        </a:spcBef>
        <a:buFont typeface="Arial"/>
        <a:buChar char="•"/>
        <a:defRPr sz="1575" kern="1200">
          <a:solidFill>
            <a:schemeClr val="tx1"/>
          </a:solidFill>
          <a:latin typeface="+mn-lt"/>
          <a:ea typeface="+mn-ea"/>
          <a:cs typeface="+mn-cs"/>
        </a:defRPr>
      </a:lvl6pPr>
      <a:lvl7pPr marL="2341058" indent="-180082" algn="l" defTabSz="360163" rtl="0" eaLnBrk="1" latinLnBrk="0" hangingPunct="1">
        <a:spcBef>
          <a:spcPct val="20000"/>
        </a:spcBef>
        <a:buFont typeface="Arial"/>
        <a:buChar char="•"/>
        <a:defRPr sz="1575" kern="1200">
          <a:solidFill>
            <a:schemeClr val="tx1"/>
          </a:solidFill>
          <a:latin typeface="+mn-lt"/>
          <a:ea typeface="+mn-ea"/>
          <a:cs typeface="+mn-cs"/>
        </a:defRPr>
      </a:lvl7pPr>
      <a:lvl8pPr marL="2701220" indent="-180082" algn="l" defTabSz="360163" rtl="0" eaLnBrk="1" latinLnBrk="0" hangingPunct="1">
        <a:spcBef>
          <a:spcPct val="20000"/>
        </a:spcBef>
        <a:buFont typeface="Arial"/>
        <a:buChar char="•"/>
        <a:defRPr sz="1575" kern="1200">
          <a:solidFill>
            <a:schemeClr val="tx1"/>
          </a:solidFill>
          <a:latin typeface="+mn-lt"/>
          <a:ea typeface="+mn-ea"/>
          <a:cs typeface="+mn-cs"/>
        </a:defRPr>
      </a:lvl8pPr>
      <a:lvl9pPr marL="3061383" indent="-180082" algn="l" defTabSz="360163" rtl="0" eaLnBrk="1" latinLnBrk="0" hangingPunct="1">
        <a:spcBef>
          <a:spcPct val="20000"/>
        </a:spcBef>
        <a:buFont typeface="Arial"/>
        <a:buChar char="•"/>
        <a:defRPr sz="1575" kern="1200">
          <a:solidFill>
            <a:schemeClr val="tx1"/>
          </a:solidFill>
          <a:latin typeface="+mn-lt"/>
          <a:ea typeface="+mn-ea"/>
          <a:cs typeface="+mn-cs"/>
        </a:defRPr>
      </a:lvl9pPr>
    </p:bodyStyle>
    <p:otherStyle>
      <a:defPPr>
        <a:defRPr lang="en-US"/>
      </a:defPPr>
      <a:lvl1pPr marL="0" algn="l" defTabSz="360163" rtl="0" eaLnBrk="1" latinLnBrk="0" hangingPunct="1">
        <a:defRPr sz="1418" kern="1200">
          <a:solidFill>
            <a:schemeClr val="tx1"/>
          </a:solidFill>
          <a:latin typeface="+mn-lt"/>
          <a:ea typeface="+mn-ea"/>
          <a:cs typeface="+mn-cs"/>
        </a:defRPr>
      </a:lvl1pPr>
      <a:lvl2pPr marL="360163" algn="l" defTabSz="360163" rtl="0" eaLnBrk="1" latinLnBrk="0" hangingPunct="1">
        <a:defRPr sz="1418" kern="1200">
          <a:solidFill>
            <a:schemeClr val="tx1"/>
          </a:solidFill>
          <a:latin typeface="+mn-lt"/>
          <a:ea typeface="+mn-ea"/>
          <a:cs typeface="+mn-cs"/>
        </a:defRPr>
      </a:lvl2pPr>
      <a:lvl3pPr marL="720325" algn="l" defTabSz="360163" rtl="0" eaLnBrk="1" latinLnBrk="0" hangingPunct="1">
        <a:defRPr sz="1418" kern="1200">
          <a:solidFill>
            <a:schemeClr val="tx1"/>
          </a:solidFill>
          <a:latin typeface="+mn-lt"/>
          <a:ea typeface="+mn-ea"/>
          <a:cs typeface="+mn-cs"/>
        </a:defRPr>
      </a:lvl3pPr>
      <a:lvl4pPr marL="1080489" algn="l" defTabSz="360163" rtl="0" eaLnBrk="1" latinLnBrk="0" hangingPunct="1">
        <a:defRPr sz="1418" kern="1200">
          <a:solidFill>
            <a:schemeClr val="tx1"/>
          </a:solidFill>
          <a:latin typeface="+mn-lt"/>
          <a:ea typeface="+mn-ea"/>
          <a:cs typeface="+mn-cs"/>
        </a:defRPr>
      </a:lvl4pPr>
      <a:lvl5pPr marL="1440651" algn="l" defTabSz="360163" rtl="0" eaLnBrk="1" latinLnBrk="0" hangingPunct="1">
        <a:defRPr sz="1418" kern="1200">
          <a:solidFill>
            <a:schemeClr val="tx1"/>
          </a:solidFill>
          <a:latin typeface="+mn-lt"/>
          <a:ea typeface="+mn-ea"/>
          <a:cs typeface="+mn-cs"/>
        </a:defRPr>
      </a:lvl5pPr>
      <a:lvl6pPr marL="1800813" algn="l" defTabSz="360163" rtl="0" eaLnBrk="1" latinLnBrk="0" hangingPunct="1">
        <a:defRPr sz="1418" kern="1200">
          <a:solidFill>
            <a:schemeClr val="tx1"/>
          </a:solidFill>
          <a:latin typeface="+mn-lt"/>
          <a:ea typeface="+mn-ea"/>
          <a:cs typeface="+mn-cs"/>
        </a:defRPr>
      </a:lvl6pPr>
      <a:lvl7pPr marL="2160976" algn="l" defTabSz="360163" rtl="0" eaLnBrk="1" latinLnBrk="0" hangingPunct="1">
        <a:defRPr sz="1418" kern="1200">
          <a:solidFill>
            <a:schemeClr val="tx1"/>
          </a:solidFill>
          <a:latin typeface="+mn-lt"/>
          <a:ea typeface="+mn-ea"/>
          <a:cs typeface="+mn-cs"/>
        </a:defRPr>
      </a:lvl7pPr>
      <a:lvl8pPr marL="2521138" algn="l" defTabSz="360163" rtl="0" eaLnBrk="1" latinLnBrk="0" hangingPunct="1">
        <a:defRPr sz="1418" kern="1200">
          <a:solidFill>
            <a:schemeClr val="tx1"/>
          </a:solidFill>
          <a:latin typeface="+mn-lt"/>
          <a:ea typeface="+mn-ea"/>
          <a:cs typeface="+mn-cs"/>
        </a:defRPr>
      </a:lvl8pPr>
      <a:lvl9pPr marL="2881302" algn="l" defTabSz="360163" rtl="0" eaLnBrk="1" latinLnBrk="0" hangingPunct="1">
        <a:defRPr sz="14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4E15E32-2880-3846-9139-4964627FFBD5}"/>
              </a:ext>
            </a:extLst>
          </p:cNvPr>
          <p:cNvSpPr txBox="1">
            <a:spLocks/>
          </p:cNvSpPr>
          <p:nvPr/>
        </p:nvSpPr>
        <p:spPr>
          <a:xfrm>
            <a:off x="668800" y="5133144"/>
            <a:ext cx="5371035" cy="551921"/>
          </a:xfrm>
          <a:prstGeom prst="rect">
            <a:avLst/>
          </a:prstGeom>
        </p:spPr>
        <p:txBody>
          <a:bodyPr vert="horz" lIns="72031" tIns="36016" rIns="72031" bIns="36016"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endParaRPr lang="es-CO" sz="1497" dirty="0">
              <a:latin typeface="Roboto" pitchFamily="2" charset="0"/>
              <a:ea typeface="Roboto" pitchFamily="2" charset="0"/>
              <a:cs typeface="Arial" panose="020B0604020202020204" pitchFamily="34" charset="0"/>
            </a:endParaRPr>
          </a:p>
        </p:txBody>
      </p:sp>
      <p:sp>
        <p:nvSpPr>
          <p:cNvPr id="4" name="Title 1">
            <a:extLst>
              <a:ext uri="{FF2B5EF4-FFF2-40B4-BE49-F238E27FC236}">
                <a16:creationId xmlns:a16="http://schemas.microsoft.com/office/drawing/2014/main" id="{FEE69E99-E474-F346-A69A-7C19E5413D7D}"/>
              </a:ext>
            </a:extLst>
          </p:cNvPr>
          <p:cNvSpPr txBox="1">
            <a:spLocks/>
          </p:cNvSpPr>
          <p:nvPr/>
        </p:nvSpPr>
        <p:spPr>
          <a:xfrm>
            <a:off x="2637659" y="601979"/>
            <a:ext cx="3402175" cy="786139"/>
          </a:xfrm>
          <a:prstGeom prst="rect">
            <a:avLst/>
          </a:prstGeom>
        </p:spPr>
        <p:txBody>
          <a:bodyPr vert="horz" lIns="72031" tIns="36016" rIns="72031" bIns="36016"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r>
              <a:rPr lang="es-CO" sz="2000" dirty="0">
                <a:solidFill>
                  <a:srgbClr val="002243"/>
                </a:solidFill>
                <a:latin typeface="Roboto" pitchFamily="2" charset="0"/>
                <a:ea typeface="Roboto" pitchFamily="2" charset="0"/>
                <a:cs typeface="Verdana" panose="020B0604030504040204" pitchFamily="34" charset="0"/>
              </a:rPr>
              <a:t>Boletín Normativo de</a:t>
            </a:r>
          </a:p>
          <a:p>
            <a:pPr algn="just" fontAlgn="base"/>
            <a:r>
              <a:rPr lang="es-CO" sz="2000" dirty="0">
                <a:solidFill>
                  <a:srgbClr val="002243"/>
                </a:solidFill>
                <a:latin typeface="Roboto" pitchFamily="2" charset="0"/>
                <a:ea typeface="Roboto" pitchFamily="2" charset="0"/>
                <a:cs typeface="Verdana" panose="020B0604030504040204" pitchFamily="34" charset="0"/>
              </a:rPr>
              <a:t>Instructivos Operativos</a:t>
            </a:r>
          </a:p>
        </p:txBody>
      </p:sp>
      <p:sp>
        <p:nvSpPr>
          <p:cNvPr id="2" name="CuadroTexto 1">
            <a:extLst>
              <a:ext uri="{FF2B5EF4-FFF2-40B4-BE49-F238E27FC236}">
                <a16:creationId xmlns:a16="http://schemas.microsoft.com/office/drawing/2014/main" id="{52E69886-BED3-CC43-9F05-DB60A2E7E275}"/>
              </a:ext>
            </a:extLst>
          </p:cNvPr>
          <p:cNvSpPr txBox="1"/>
          <p:nvPr/>
        </p:nvSpPr>
        <p:spPr>
          <a:xfrm>
            <a:off x="1117909" y="3649582"/>
            <a:ext cx="4921926" cy="2092881"/>
          </a:xfrm>
          <a:prstGeom prst="rect">
            <a:avLst/>
          </a:prstGeom>
          <a:noFill/>
        </p:spPr>
        <p:txBody>
          <a:bodyPr wrap="square" rtlCol="0">
            <a:spAutoFit/>
          </a:bodyPr>
          <a:lstStyle/>
          <a:p>
            <a:pPr algn="just" fontAlgn="base"/>
            <a:r>
              <a:rPr lang="es-CO" sz="1300" b="1"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Por medio del cual se  publica el Instructivo Operativo No. 117 mediante el cual se establece un horario de funcionamiento adicional en el Segmento de Renta Variable para las siguientes sesiones</a:t>
            </a:r>
            <a:r>
              <a:rPr lang="es-CO" sz="1300"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 Sesión de Gestión de Agentes para Operaciones de Contado en FTL, Sesión de Recepción de Complementación de Operaciones de Contado en FTL, Sesión de Corrección de La Complementación de Operaciones de Contado en FTL, Sesión de la Liquidación al Vencimiento de las Operaciones de Contado de la CÁMARA DE RIESGO CENTRAL DE CONTRAPARTE DE COLOMBIA S.A. – CRCC S.A. </a:t>
            </a:r>
            <a:r>
              <a:rPr lang="es-CO" sz="1300" b="1"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del día 03</a:t>
            </a:r>
            <a:r>
              <a:rPr lang="es-MX" sz="1300" b="1"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 de Junio de 2022</a:t>
            </a:r>
            <a:r>
              <a:rPr lang="es-CO" sz="1300"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a:t>
            </a:r>
          </a:p>
        </p:txBody>
      </p:sp>
      <p:sp>
        <p:nvSpPr>
          <p:cNvPr id="11" name="Title 1">
            <a:extLst>
              <a:ext uri="{FF2B5EF4-FFF2-40B4-BE49-F238E27FC236}">
                <a16:creationId xmlns:a16="http://schemas.microsoft.com/office/drawing/2014/main" id="{B2A0C741-6879-0C4B-8BD4-7E7A74C5E724}"/>
              </a:ext>
            </a:extLst>
          </p:cNvPr>
          <p:cNvSpPr txBox="1">
            <a:spLocks/>
          </p:cNvSpPr>
          <p:nvPr/>
        </p:nvSpPr>
        <p:spPr>
          <a:xfrm>
            <a:off x="2668935" y="1190151"/>
            <a:ext cx="1525458" cy="483763"/>
          </a:xfrm>
          <a:prstGeom prst="rect">
            <a:avLst/>
          </a:prstGeom>
        </p:spPr>
        <p:txBody>
          <a:bodyPr vert="horz" lIns="72031" tIns="36016" rIns="72031" bIns="36016"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r>
              <a:rPr lang="es-CO" sz="2000" b="1" dirty="0">
                <a:solidFill>
                  <a:srgbClr val="002243"/>
                </a:solidFill>
                <a:latin typeface="Roboto" pitchFamily="2" charset="0"/>
                <a:ea typeface="Roboto" pitchFamily="2" charset="0"/>
                <a:cs typeface="Verdana" panose="020B0604030504040204" pitchFamily="34" charset="0"/>
              </a:rPr>
              <a:t>No. 117</a:t>
            </a:r>
          </a:p>
        </p:txBody>
      </p:sp>
      <p:sp>
        <p:nvSpPr>
          <p:cNvPr id="12" name="Title 1">
            <a:extLst>
              <a:ext uri="{FF2B5EF4-FFF2-40B4-BE49-F238E27FC236}">
                <a16:creationId xmlns:a16="http://schemas.microsoft.com/office/drawing/2014/main" id="{0A1A8D4E-A96F-6145-AF25-28D2C19712FF}"/>
              </a:ext>
            </a:extLst>
          </p:cNvPr>
          <p:cNvSpPr txBox="1">
            <a:spLocks/>
          </p:cNvSpPr>
          <p:nvPr/>
        </p:nvSpPr>
        <p:spPr>
          <a:xfrm>
            <a:off x="2637659" y="1550564"/>
            <a:ext cx="2560874" cy="551921"/>
          </a:xfrm>
          <a:prstGeom prst="rect">
            <a:avLst/>
          </a:prstGeom>
        </p:spPr>
        <p:txBody>
          <a:bodyPr vert="horz" lIns="72031" tIns="36016" rIns="72031" bIns="36016"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endParaRPr lang="es-CO" sz="2000" dirty="0">
              <a:solidFill>
                <a:schemeClr val="tx2">
                  <a:lumMod val="50000"/>
                </a:schemeClr>
              </a:solidFill>
              <a:latin typeface="Roboto" pitchFamily="2" charset="0"/>
              <a:ea typeface="Roboto" pitchFamily="2" charset="0"/>
              <a:cs typeface="Verdana" panose="020B0604030504040204" pitchFamily="34" charset="0"/>
            </a:endParaRPr>
          </a:p>
        </p:txBody>
      </p:sp>
      <p:sp>
        <p:nvSpPr>
          <p:cNvPr id="8" name="Title 1">
            <a:extLst>
              <a:ext uri="{FF2B5EF4-FFF2-40B4-BE49-F238E27FC236}">
                <a16:creationId xmlns:a16="http://schemas.microsoft.com/office/drawing/2014/main" id="{4AAB4325-17EE-6942-8912-DFD2DC213E66}"/>
              </a:ext>
            </a:extLst>
          </p:cNvPr>
          <p:cNvSpPr txBox="1">
            <a:spLocks/>
          </p:cNvSpPr>
          <p:nvPr/>
        </p:nvSpPr>
        <p:spPr>
          <a:xfrm>
            <a:off x="2637659" y="1565997"/>
            <a:ext cx="2560874" cy="551921"/>
          </a:xfrm>
          <a:prstGeom prst="rect">
            <a:avLst/>
          </a:prstGeom>
        </p:spPr>
        <p:txBody>
          <a:bodyPr vert="horz" lIns="72031" tIns="36016" rIns="72031" bIns="36016"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r>
              <a:rPr lang="es-CO" sz="2000" dirty="0">
                <a:solidFill>
                  <a:schemeClr val="tx2">
                    <a:lumMod val="50000"/>
                  </a:schemeClr>
                </a:solidFill>
                <a:latin typeface="Roboto" pitchFamily="2" charset="0"/>
                <a:ea typeface="Roboto" pitchFamily="2" charset="0"/>
                <a:cs typeface="Verdana" panose="020B0604030504040204" pitchFamily="34" charset="0"/>
              </a:rPr>
              <a:t>Junio 03 de 2022</a:t>
            </a:r>
          </a:p>
        </p:txBody>
      </p:sp>
    </p:spTree>
    <p:extLst>
      <p:ext uri="{BB962C8B-B14F-4D97-AF65-F5344CB8AC3E}">
        <p14:creationId xmlns:p14="http://schemas.microsoft.com/office/powerpoint/2010/main" val="3557176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E009C71FB183B2449374BE0A41F1908A" ma:contentTypeVersion="14" ma:contentTypeDescription="Crear nuevo documento." ma:contentTypeScope="" ma:versionID="1479662677e9fa53033e900e9b635cd1">
  <xsd:schema xmlns:xsd="http://www.w3.org/2001/XMLSchema" xmlns:xs="http://www.w3.org/2001/XMLSchema" xmlns:p="http://schemas.microsoft.com/office/2006/metadata/properties" xmlns:ns1="http://schemas.microsoft.com/sharepoint/v3" xmlns:ns2="94d33b12-45c5-48f5-afb8-295fe3fe5535" xmlns:ns3="baed4857-5175-43c5-9a96-04018ddc68ed" targetNamespace="http://schemas.microsoft.com/office/2006/metadata/properties" ma:root="true" ma:fieldsID="3a0c78133c27896ff83d08a5a8c35143" ns1:_="" ns2:_="" ns3:_="">
    <xsd:import namespace="http://schemas.microsoft.com/sharepoint/v3"/>
    <xsd:import namespace="94d33b12-45c5-48f5-afb8-295fe3fe5535"/>
    <xsd:import namespace="baed4857-5175-43c5-9a96-04018ddc68e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Propiedades de la Directiva de cumplimiento unificado" ma:hidden="true" ma:internalName="_ip_UnifiedCompliancePolicyProperties">
      <xsd:simpleType>
        <xsd:restriction base="dms:Note"/>
      </xsd:simpleType>
    </xsd:element>
    <xsd:element name="_ip_UnifiedCompliancePolicyUIAction" ma:index="21" nillable="true" ma:displayName="Acción de IU de la Directiva de cumplimiento unificad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4d33b12-45c5-48f5-afb8-295fe3fe5535" elementFormDefault="qualified">
    <xsd:import namespace="http://schemas.microsoft.com/office/2006/documentManagement/types"/>
    <xsd:import namespace="http://schemas.microsoft.com/office/infopath/2007/PartnerControls"/>
    <xsd:element name="SharedWithUsers" ma:index="8"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ed4857-5175-43c5-9a96-04018ddc68e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71F8915-01A8-427F-82A2-20DCD6F392E5}">
  <ds:schemaRefs>
    <ds:schemaRef ds:uri="http://schemas.microsoft.com/sharepoint/v3/contenttype/forms"/>
  </ds:schemaRefs>
</ds:datastoreItem>
</file>

<file path=customXml/itemProps2.xml><?xml version="1.0" encoding="utf-8"?>
<ds:datastoreItem xmlns:ds="http://schemas.openxmlformats.org/officeDocument/2006/customXml" ds:itemID="{E82D4C21-C5F9-4342-B440-FD4B79E6FE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4d33b12-45c5-48f5-afb8-295fe3fe5535"/>
    <ds:schemaRef ds:uri="baed4857-5175-43c5-9a96-04018ddc68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25BF6E-DDFC-46FD-AD0E-CEC7257C7D0D}">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2967</TotalTime>
  <Words>121</Words>
  <Application>Microsoft Office PowerPoint</Application>
  <PresentationFormat>Personalizado</PresentationFormat>
  <Paragraphs>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Roboto</vt:lpstr>
      <vt:lpstr>Office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lulucita</dc:creator>
  <cp:lastModifiedBy>Anthony Johany Olmos Saavedra</cp:lastModifiedBy>
  <cp:revision>81</cp:revision>
  <dcterms:created xsi:type="dcterms:W3CDTF">2020-04-24T23:25:59Z</dcterms:created>
  <dcterms:modified xsi:type="dcterms:W3CDTF">2022-06-03T16:39:05Z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0x010100E009C71FB183B2449374BE0A41F1908A</vt:lpwstr>
  </property>
</Properties>
</file>