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525" r:id="rId5"/>
    <p:sldId id="265" r:id="rId6"/>
    <p:sldId id="5059" r:id="rId7"/>
    <p:sldId id="5060" r:id="rId8"/>
    <p:sldId id="5063" r:id="rId9"/>
    <p:sldId id="5061" r:id="rId10"/>
    <p:sldId id="5058" r:id="rId11"/>
    <p:sldId id="506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001132"/>
    <a:srgbClr val="000B22"/>
    <a:srgbClr val="003399"/>
    <a:srgbClr val="001642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586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3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13A092E-23A9-D640-BF1E-71E652DD14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BA150E-295C-9649-87F0-68CF0AAD49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ECD7-8536-484D-B233-B11EDEA1EF51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5F22E5-8551-9E45-875C-0A06B1AD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18B2F9-C42E-F24D-AFF9-4BF5E629B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7550E-5F83-FE4A-B737-2C6D09B4D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365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FCD1-BDBB-435F-B1A8-7F347BCE083E}" type="datetimeFigureOut">
              <a:rPr lang="es-CO" smtClean="0"/>
              <a:t>7/12/2020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C6BF-F974-4541-891E-1BD3CDE3B3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2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11" y="2043955"/>
            <a:ext cx="10363200" cy="15332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164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811" y="3749955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9E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182" y="4967665"/>
            <a:ext cx="323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117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11823"/>
            <a:ext cx="10515600" cy="39238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605370"/>
            <a:ext cx="2743200" cy="365125"/>
          </a:xfrm>
        </p:spPr>
        <p:txBody>
          <a:bodyPr/>
          <a:lstStyle/>
          <a:p>
            <a:fld id="{C216B464-2156-4563-811D-A5F6585434A0}" type="datetime1">
              <a:rPr lang="es-CO" smtClean="0"/>
              <a:t>7/12/2020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9623" y="5531981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5A40BF-6E05-114F-A49B-CFEC81AA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011"/>
            <a:ext cx="5257799" cy="700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1" y="-50800"/>
            <a:ext cx="124650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 userDrawn="1"/>
        </p:nvSpPr>
        <p:spPr>
          <a:xfrm>
            <a:off x="3691468" y="-50800"/>
            <a:ext cx="4809067" cy="3097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 dirty="0"/>
          </a:p>
        </p:txBody>
      </p:sp>
      <p:pic>
        <p:nvPicPr>
          <p:cNvPr id="8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8" y="-50800"/>
            <a:ext cx="48090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/>
          <p:nvPr userDrawn="1"/>
        </p:nvSpPr>
        <p:spPr>
          <a:xfrm>
            <a:off x="3691468" y="3046416"/>
            <a:ext cx="4809067" cy="64928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uadroTexto 12"/>
          <p:cNvSpPr txBox="1">
            <a:spLocks noChangeArrowheads="1"/>
          </p:cNvSpPr>
          <p:nvPr userDrawn="1"/>
        </p:nvSpPr>
        <p:spPr bwMode="auto">
          <a:xfrm>
            <a:off x="4767368" y="3219452"/>
            <a:ext cx="26572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fr-FR" altLang="en-US" sz="15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WWW.CAMARADERIESGO.COM</a:t>
            </a:r>
            <a:endParaRPr lang="es-ES" altLang="en-US" sz="15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8188" y="592931"/>
            <a:ext cx="30956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ClassificationLabel">
            <a:extLst>
              <a:ext uri="{FF2B5EF4-FFF2-40B4-BE49-F238E27FC236}">
                <a16:creationId xmlns:a16="http://schemas.microsoft.com/office/drawing/2014/main" id="{D79203E2-A18B-4367-9249-0F6463CA8225}"/>
              </a:ext>
            </a:extLst>
          </p:cNvPr>
          <p:cNvSpPr txBox="1"/>
          <p:nvPr userDrawn="1"/>
        </p:nvSpPr>
        <p:spPr>
          <a:xfrm>
            <a:off x="9144000" y="6629402"/>
            <a:ext cx="2540000" cy="138499"/>
          </a:xfrm>
          <a:prstGeom prst="rect">
            <a:avLst/>
          </a:prstGeom>
          <a:noFill/>
        </p:spPr>
        <p:txBody>
          <a:bodyPr vert="horz" rIns="0" bIns="0" rtlCol="0">
            <a:spAutoFit/>
          </a:bodyPr>
          <a:lstStyle/>
          <a:p>
            <a:pPr algn="r"/>
            <a:r>
              <a:rPr lang="es-CO" sz="600" b="0">
                <a:latin typeface="Arial" panose="020B0604020202020204" pitchFamily="34" charset="0"/>
              </a:rPr>
              <a:t>Información de uso interno</a:t>
            </a:r>
            <a:endParaRPr lang="es-CO" sz="6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den del d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6" y="1990166"/>
            <a:ext cx="10009095" cy="3429000"/>
          </a:xfrm>
        </p:spPr>
        <p:txBody>
          <a:bodyPr/>
          <a:lstStyle>
            <a:lvl1pPr marL="514350" indent="-514350">
              <a:buFont typeface="+mj-lt"/>
              <a:buAutoNum type="romanUcPeriod"/>
              <a:defRPr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4706" y="5868839"/>
            <a:ext cx="2743200" cy="365125"/>
          </a:xfrm>
        </p:spPr>
        <p:txBody>
          <a:bodyPr/>
          <a:lstStyle/>
          <a:p>
            <a:fld id="{DBA9F659-C81E-40E0-A1F3-CAFA82100647}" type="datetime1">
              <a:rPr lang="es-CO" smtClean="0"/>
              <a:t>7/12/2020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7653" y="5868838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AA6F7C-15A3-4849-80AA-E291C936C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011"/>
            <a:ext cx="5257799" cy="700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2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425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803466"/>
            <a:ext cx="2743200" cy="365125"/>
          </a:xfrm>
        </p:spPr>
        <p:txBody>
          <a:bodyPr/>
          <a:lstStyle/>
          <a:p>
            <a:fld id="{CDCC6809-B273-4387-BDBA-A9E4FBAD742A}" type="datetime1">
              <a:rPr lang="es-CO" smtClean="0"/>
              <a:t>7/12/2020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9623" y="5730077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957169"/>
            <a:ext cx="10515600" cy="377290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i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−"/>
              <a:tabLst/>
              <a:defRPr sz="2000"/>
            </a:lvl2pPr>
            <a:lvl3pPr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1000"/>
              </a:spcBef>
              <a:spcAft>
                <a:spcPts val="0"/>
              </a:spcAft>
              <a:defRPr sz="1600"/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E4EF-B368-AA46-B463-A10D8BC5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011"/>
            <a:ext cx="5257799" cy="700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1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677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620903"/>
            <a:ext cx="2743200" cy="365125"/>
          </a:xfrm>
        </p:spPr>
        <p:txBody>
          <a:bodyPr/>
          <a:lstStyle/>
          <a:p>
            <a:fld id="{CDCC6809-B273-4387-BDBA-A9E4FBAD742A}" type="datetime1">
              <a:rPr lang="es-CO" smtClean="0"/>
              <a:t>7/12/2020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9623" y="5547514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2126480"/>
            <a:ext cx="10515600" cy="3421034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146AEF-4652-8440-9998-CDB3FAE9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011"/>
            <a:ext cx="5257799" cy="700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35" y="1689314"/>
            <a:ext cx="10515600" cy="384358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712295"/>
            <a:ext cx="2743200" cy="365125"/>
          </a:xfrm>
        </p:spPr>
        <p:txBody>
          <a:bodyPr/>
          <a:lstStyle/>
          <a:p>
            <a:fld id="{FD53A67B-90AB-4F22-9F51-8D5D2F269149}" type="datetime1">
              <a:rPr lang="es-CO" smtClean="0"/>
              <a:t>7/12/2020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9623" y="5638906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73EDC4-A68B-4946-8311-C84C1857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011"/>
            <a:ext cx="5257799" cy="700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Diapositiva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7322"/>
            <a:ext cx="5181600" cy="40295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7322"/>
            <a:ext cx="5181600" cy="4029556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775848"/>
            <a:ext cx="2743200" cy="365125"/>
          </a:xfrm>
        </p:spPr>
        <p:txBody>
          <a:bodyPr/>
          <a:lstStyle/>
          <a:p>
            <a:fld id="{02E3CBC8-FB40-44E8-A3F4-43C6641B9D78}" type="datetime1">
              <a:rPr lang="es-CO" smtClean="0"/>
              <a:t>7/12/2020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49623" y="5779949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4E42EC-595E-6340-BB8F-BCD16731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011"/>
            <a:ext cx="5257799" cy="700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96325"/>
            <a:ext cx="6172200" cy="397351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96608"/>
            <a:ext cx="3932237" cy="3980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577252"/>
            <a:ext cx="2743200" cy="365125"/>
          </a:xfrm>
        </p:spPr>
        <p:txBody>
          <a:bodyPr/>
          <a:lstStyle/>
          <a:p>
            <a:fld id="{3EDC5A54-6B67-4377-AABF-70391A659507}" type="datetime1">
              <a:rPr lang="es-CO" smtClean="0"/>
              <a:t>7/12/2020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83188" y="5577252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8468E5-DD69-F04C-A654-5AE9B8C9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011"/>
            <a:ext cx="5257799" cy="700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1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Blanc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5551353"/>
            <a:ext cx="2743200" cy="365125"/>
          </a:xfrm>
        </p:spPr>
        <p:txBody>
          <a:bodyPr/>
          <a:lstStyle/>
          <a:p>
            <a:fld id="{2D13C663-2C1A-4B91-96D4-E328E5E63226}" type="datetime1">
              <a:rPr lang="es-CO" smtClean="0"/>
              <a:pPr/>
              <a:t>7/12/2020</a:t>
            </a:fld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>
          <a:xfrm>
            <a:off x="5049623" y="5477964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F7775E-1829-8F40-B085-23C23C1A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011"/>
            <a:ext cx="5257799" cy="700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2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5582351"/>
            <a:ext cx="2743200" cy="365125"/>
          </a:xfrm>
        </p:spPr>
        <p:txBody>
          <a:bodyPr/>
          <a:lstStyle/>
          <a:p>
            <a:fld id="{2D13C663-2C1A-4B91-96D4-E328E5E63226}" type="datetime1">
              <a:rPr lang="es-CO" smtClean="0"/>
              <a:pPr/>
              <a:t>7/12/2020</a:t>
            </a:fld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>
          <a:xfrm>
            <a:off x="5049623" y="5508962"/>
            <a:ext cx="27432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5B5BB6-CD10-D044-930A-E728946F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011"/>
            <a:ext cx="5257799" cy="7006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232F000-FEAD-6C4B-B1D6-469B25BAD661}"/>
              </a:ext>
            </a:extLst>
          </p:cNvPr>
          <p:cNvSpPr/>
          <p:nvPr userDrawn="1"/>
        </p:nvSpPr>
        <p:spPr>
          <a:xfrm>
            <a:off x="0" y="0"/>
            <a:ext cx="12232183" cy="134835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2528"/>
            <a:ext cx="10515600" cy="424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2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D13C663-2C1A-4B91-96D4-E328E5E63226}" type="datetime1">
              <a:rPr lang="es-CO" smtClean="0"/>
              <a:pPr/>
              <a:t>7/12/2020</a:t>
            </a:fld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49623" y="6051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E67AE3-78D1-4B85-B143-99C273AFF6CC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93858B-E13A-6C4D-8CB7-36DFC6AEFD4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8610602" y="214298"/>
            <a:ext cx="1479309" cy="91975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5AE5DBC-5046-1E4E-B226-FC7865FED72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05" y="0"/>
            <a:ext cx="2019678" cy="13483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6A520E-AAF9-814D-839E-9FE0387210A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661766" y="6136961"/>
            <a:ext cx="3060950" cy="54868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4EC5F9-6A9C-704C-A45F-491FB1982C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887520" y="6169865"/>
            <a:ext cx="1959598" cy="4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3" r:id="rId5"/>
    <p:sldLayoutId id="2147483664" r:id="rId6"/>
    <p:sldLayoutId id="2147483668" r:id="rId7"/>
    <p:sldLayoutId id="2147483677" r:id="rId8"/>
    <p:sldLayoutId id="2147483678" r:id="rId9"/>
    <p:sldLayoutId id="2147483670" r:id="rId10"/>
    <p:sldLayoutId id="2147483674" r:id="rId11"/>
    <p:sldLayoutId id="214748367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164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400" b="1" i="1" kern="1200" dirty="0" smtClean="0">
          <a:solidFill>
            <a:srgbClr val="C00000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Font typeface="Arial Narrow" panose="020B0606020202030204" pitchFamily="34" charset="0"/>
        <a:buChar char="–"/>
        <a:defRPr sz="2200" b="1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»"/>
        <a:defRPr sz="16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/>
              <a:t>Proyecto Integración CRCC-CCDC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4000" dirty="0"/>
              <a:t>Presentación</a:t>
            </a:r>
          </a:p>
          <a:p>
            <a:r>
              <a:rPr lang="es-CO" sz="4000" dirty="0"/>
              <a:t>1 de diciembre 2020</a:t>
            </a:r>
          </a:p>
        </p:txBody>
      </p:sp>
    </p:spTree>
    <p:extLst>
      <p:ext uri="{BB962C8B-B14F-4D97-AF65-F5344CB8AC3E}">
        <p14:creationId xmlns:p14="http://schemas.microsoft.com/office/powerpoint/2010/main" val="250043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017642E-EB07-4EBD-8272-3E676EB2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725" y="2742414"/>
            <a:ext cx="6375530" cy="2322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800" dirty="0"/>
              <a:t>El objetivo de la sesión es la de socializar con las entidades participantes de la CCDC los principales avances en el proceso de fusión y los siguientes pasos.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6C4832E-A843-48AA-A7D1-68392FB4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226013"/>
            <a:ext cx="6779491" cy="700635"/>
          </a:xfrm>
        </p:spPr>
        <p:txBody>
          <a:bodyPr/>
          <a:lstStyle/>
          <a:p>
            <a:r>
              <a:rPr lang="en-US" sz="2800" dirty="0"/>
              <a:t>Sesión informativa de los avances del proceso de fusión entre CCDC y CRCC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Google Shape;3315;p461">
            <a:extLst>
              <a:ext uri="{FF2B5EF4-FFF2-40B4-BE49-F238E27FC236}">
                <a16:creationId xmlns:a16="http://schemas.microsoft.com/office/drawing/2014/main" id="{64CEBF2A-2878-4057-9ED4-12A2C2CBB89B}"/>
              </a:ext>
            </a:extLst>
          </p:cNvPr>
          <p:cNvGrpSpPr/>
          <p:nvPr/>
        </p:nvGrpSpPr>
        <p:grpSpPr>
          <a:xfrm>
            <a:off x="1991779" y="3580108"/>
            <a:ext cx="1847850" cy="1445042"/>
            <a:chOff x="2071008" y="3162228"/>
            <a:chExt cx="3905735" cy="3239117"/>
          </a:xfrm>
        </p:grpSpPr>
        <p:grpSp>
          <p:nvGrpSpPr>
            <p:cNvPr id="6" name="Google Shape;3316;p461">
              <a:extLst>
                <a:ext uri="{FF2B5EF4-FFF2-40B4-BE49-F238E27FC236}">
                  <a16:creationId xmlns:a16="http://schemas.microsoft.com/office/drawing/2014/main" id="{79B6B207-8852-4192-8E20-D62B3D09FA92}"/>
                </a:ext>
              </a:extLst>
            </p:cNvPr>
            <p:cNvGrpSpPr/>
            <p:nvPr/>
          </p:nvGrpSpPr>
          <p:grpSpPr>
            <a:xfrm>
              <a:off x="3653920" y="3162228"/>
              <a:ext cx="2322823" cy="3238484"/>
              <a:chOff x="2832100" y="1765299"/>
              <a:chExt cx="3144900" cy="4384625"/>
            </a:xfrm>
          </p:grpSpPr>
          <p:sp>
            <p:nvSpPr>
              <p:cNvPr id="33" name="Google Shape;3317;p461">
                <a:extLst>
                  <a:ext uri="{FF2B5EF4-FFF2-40B4-BE49-F238E27FC236}">
                    <a16:creationId xmlns:a16="http://schemas.microsoft.com/office/drawing/2014/main" id="{31FAE489-9F9B-4246-A18C-F1374CBE8F85}"/>
                  </a:ext>
                </a:extLst>
              </p:cNvPr>
              <p:cNvSpPr/>
              <p:nvPr/>
            </p:nvSpPr>
            <p:spPr>
              <a:xfrm>
                <a:off x="2832100" y="2028824"/>
                <a:ext cx="3144900" cy="4121100"/>
              </a:xfrm>
              <a:prstGeom prst="rect">
                <a:avLst/>
              </a:pr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318;p461">
                <a:extLst>
                  <a:ext uri="{FF2B5EF4-FFF2-40B4-BE49-F238E27FC236}">
                    <a16:creationId xmlns:a16="http://schemas.microsoft.com/office/drawing/2014/main" id="{A40304C4-A041-4818-AAE9-DD2C23008ACB}"/>
                  </a:ext>
                </a:extLst>
              </p:cNvPr>
              <p:cNvSpPr/>
              <p:nvPr/>
            </p:nvSpPr>
            <p:spPr>
              <a:xfrm>
                <a:off x="3001963" y="2200274"/>
                <a:ext cx="2817900" cy="3751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319;p461">
                <a:extLst>
                  <a:ext uri="{FF2B5EF4-FFF2-40B4-BE49-F238E27FC236}">
                    <a16:creationId xmlns:a16="http://schemas.microsoft.com/office/drawing/2014/main" id="{910BA559-FF62-4453-AA53-746E10BB3C8F}"/>
                  </a:ext>
                </a:extLst>
              </p:cNvPr>
              <p:cNvSpPr/>
              <p:nvPr/>
            </p:nvSpPr>
            <p:spPr>
              <a:xfrm>
                <a:off x="3001963" y="2200274"/>
                <a:ext cx="2817900" cy="375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320;p461">
                <a:extLst>
                  <a:ext uri="{FF2B5EF4-FFF2-40B4-BE49-F238E27FC236}">
                    <a16:creationId xmlns:a16="http://schemas.microsoft.com/office/drawing/2014/main" id="{23C40049-98A1-44F4-BEE3-92E2065CCEAF}"/>
                  </a:ext>
                </a:extLst>
              </p:cNvPr>
              <p:cNvSpPr/>
              <p:nvPr/>
            </p:nvSpPr>
            <p:spPr>
              <a:xfrm>
                <a:off x="4600575" y="2998787"/>
                <a:ext cx="2952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4" extrusionOk="0">
                    <a:moveTo>
                      <a:pt x="4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cubicBezTo>
                      <a:pt x="45" y="3"/>
                      <a:pt x="44" y="4"/>
                      <a:pt x="43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321;p461">
                <a:extLst>
                  <a:ext uri="{FF2B5EF4-FFF2-40B4-BE49-F238E27FC236}">
                    <a16:creationId xmlns:a16="http://schemas.microsoft.com/office/drawing/2014/main" id="{B4AE452A-2147-408F-A6CA-6221F3634C4F}"/>
                  </a:ext>
                </a:extLst>
              </p:cNvPr>
              <p:cNvSpPr/>
              <p:nvPr/>
            </p:nvSpPr>
            <p:spPr>
              <a:xfrm>
                <a:off x="3749675" y="2998787"/>
                <a:ext cx="77946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4" extrusionOk="0">
                    <a:moveTo>
                      <a:pt x="117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8" y="0"/>
                      <a:pt x="119" y="1"/>
                      <a:pt x="119" y="2"/>
                    </a:cubicBezTo>
                    <a:cubicBezTo>
                      <a:pt x="119" y="3"/>
                      <a:pt x="118" y="4"/>
                      <a:pt x="117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322;p461">
                <a:extLst>
                  <a:ext uri="{FF2B5EF4-FFF2-40B4-BE49-F238E27FC236}">
                    <a16:creationId xmlns:a16="http://schemas.microsoft.com/office/drawing/2014/main" id="{1E578B44-87FA-49F9-B949-2B2846BC7E14}"/>
                  </a:ext>
                </a:extLst>
              </p:cNvPr>
              <p:cNvSpPr/>
              <p:nvPr/>
            </p:nvSpPr>
            <p:spPr>
              <a:xfrm>
                <a:off x="4313238" y="3136899"/>
                <a:ext cx="5826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4" extrusionOk="0">
                    <a:moveTo>
                      <a:pt x="87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9" y="1"/>
                      <a:pt x="89" y="2"/>
                    </a:cubicBezTo>
                    <a:cubicBezTo>
                      <a:pt x="89" y="3"/>
                      <a:pt x="88" y="4"/>
                      <a:pt x="87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323;p461">
                <a:extLst>
                  <a:ext uri="{FF2B5EF4-FFF2-40B4-BE49-F238E27FC236}">
                    <a16:creationId xmlns:a16="http://schemas.microsoft.com/office/drawing/2014/main" id="{1574A25C-979F-441E-8174-17DA67115D7D}"/>
                  </a:ext>
                </a:extLst>
              </p:cNvPr>
              <p:cNvSpPr/>
              <p:nvPr/>
            </p:nvSpPr>
            <p:spPr>
              <a:xfrm>
                <a:off x="4181475" y="3136899"/>
                <a:ext cx="9207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1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3"/>
                      <a:pt x="13" y="4"/>
                      <a:pt x="12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324;p461">
                <a:extLst>
                  <a:ext uri="{FF2B5EF4-FFF2-40B4-BE49-F238E27FC236}">
                    <a16:creationId xmlns:a16="http://schemas.microsoft.com/office/drawing/2014/main" id="{577E4863-BF85-4B55-8349-87343A2C093A}"/>
                  </a:ext>
                </a:extLst>
              </p:cNvPr>
              <p:cNvSpPr/>
              <p:nvPr/>
            </p:nvSpPr>
            <p:spPr>
              <a:xfrm>
                <a:off x="3375025" y="3136899"/>
                <a:ext cx="72866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" extrusionOk="0">
                    <a:moveTo>
                      <a:pt x="109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0" y="0"/>
                      <a:pt x="111" y="1"/>
                      <a:pt x="111" y="2"/>
                    </a:cubicBezTo>
                    <a:cubicBezTo>
                      <a:pt x="111" y="3"/>
                      <a:pt x="110" y="4"/>
                      <a:pt x="109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3325;p461">
                <a:extLst>
                  <a:ext uri="{FF2B5EF4-FFF2-40B4-BE49-F238E27FC236}">
                    <a16:creationId xmlns:a16="http://schemas.microsoft.com/office/drawing/2014/main" id="{FFD61528-6113-43F7-88EB-8DCF7E71775F}"/>
                  </a:ext>
                </a:extLst>
              </p:cNvPr>
              <p:cNvSpPr/>
              <p:nvPr/>
            </p:nvSpPr>
            <p:spPr>
              <a:xfrm>
                <a:off x="4083050" y="3255962"/>
                <a:ext cx="33496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" extrusionOk="0">
                    <a:moveTo>
                      <a:pt x="49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1" y="2"/>
                    </a:cubicBezTo>
                    <a:cubicBezTo>
                      <a:pt x="51" y="3"/>
                      <a:pt x="50" y="4"/>
                      <a:pt x="49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3326;p461">
                <a:extLst>
                  <a:ext uri="{FF2B5EF4-FFF2-40B4-BE49-F238E27FC236}">
                    <a16:creationId xmlns:a16="http://schemas.microsoft.com/office/drawing/2014/main" id="{0C538633-0907-489E-9DA2-0EC9236F1F26}"/>
                  </a:ext>
                </a:extLst>
              </p:cNvPr>
              <p:cNvSpPr/>
              <p:nvPr/>
            </p:nvSpPr>
            <p:spPr>
              <a:xfrm>
                <a:off x="3368675" y="3255962"/>
                <a:ext cx="6492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4" extrusionOk="0">
                    <a:moveTo>
                      <a:pt x="97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9" y="1"/>
                      <a:pt x="99" y="2"/>
                    </a:cubicBezTo>
                    <a:cubicBezTo>
                      <a:pt x="99" y="3"/>
                      <a:pt x="98" y="4"/>
                      <a:pt x="97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3" name="Google Shape;3327;p461">
                <a:extLst>
                  <a:ext uri="{FF2B5EF4-FFF2-40B4-BE49-F238E27FC236}">
                    <a16:creationId xmlns:a16="http://schemas.microsoft.com/office/drawing/2014/main" id="{0910EF25-BE27-454C-B842-C74951A3BA92}"/>
                  </a:ext>
                </a:extLst>
              </p:cNvPr>
              <p:cNvGrpSpPr/>
              <p:nvPr/>
            </p:nvGrpSpPr>
            <p:grpSpPr>
              <a:xfrm>
                <a:off x="5059363" y="2767012"/>
                <a:ext cx="538163" cy="514350"/>
                <a:chOff x="5059363" y="2767012"/>
                <a:chExt cx="538163" cy="514350"/>
              </a:xfrm>
            </p:grpSpPr>
            <p:sp>
              <p:nvSpPr>
                <p:cNvPr id="92" name="Google Shape;3328;p461">
                  <a:extLst>
                    <a:ext uri="{FF2B5EF4-FFF2-40B4-BE49-F238E27FC236}">
                      <a16:creationId xmlns:a16="http://schemas.microsoft.com/office/drawing/2014/main" id="{4A29F1E8-E609-44FC-9913-0E9F1448383D}"/>
                    </a:ext>
                  </a:extLst>
                </p:cNvPr>
                <p:cNvSpPr/>
                <p:nvPr/>
              </p:nvSpPr>
              <p:spPr>
                <a:xfrm>
                  <a:off x="5472113" y="2978149"/>
                  <a:ext cx="27000" cy="39600"/>
                </a:xfrm>
                <a:prstGeom prst="rect">
                  <a:avLst/>
                </a:prstGeom>
                <a:solidFill>
                  <a:srgbClr val="D04A0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3329;p461">
                  <a:extLst>
                    <a:ext uri="{FF2B5EF4-FFF2-40B4-BE49-F238E27FC236}">
                      <a16:creationId xmlns:a16="http://schemas.microsoft.com/office/drawing/2014/main" id="{D67F4FBC-142E-4E2A-9147-788637F4914C}"/>
                    </a:ext>
                  </a:extLst>
                </p:cNvPr>
                <p:cNvSpPr/>
                <p:nvPr/>
              </p:nvSpPr>
              <p:spPr>
                <a:xfrm>
                  <a:off x="5124450" y="2906712"/>
                  <a:ext cx="242888" cy="65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41" extrusionOk="0">
                      <a:moveTo>
                        <a:pt x="17" y="41"/>
                      </a:moveTo>
                      <a:lnTo>
                        <a:pt x="0" y="41"/>
                      </a:lnTo>
                      <a:lnTo>
                        <a:pt x="0" y="0"/>
                      </a:lnTo>
                      <a:lnTo>
                        <a:pt x="153" y="0"/>
                      </a:lnTo>
                      <a:lnTo>
                        <a:pt x="153" y="16"/>
                      </a:lnTo>
                      <a:lnTo>
                        <a:pt x="17" y="16"/>
                      </a:lnTo>
                      <a:lnTo>
                        <a:pt x="17" y="41"/>
                      </a:lnTo>
                      <a:close/>
                    </a:path>
                  </a:pathLst>
                </a:custGeom>
                <a:solidFill>
                  <a:srgbClr val="D04A0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3330;p461">
                  <a:extLst>
                    <a:ext uri="{FF2B5EF4-FFF2-40B4-BE49-F238E27FC236}">
                      <a16:creationId xmlns:a16="http://schemas.microsoft.com/office/drawing/2014/main" id="{8EF275D3-DC4F-4FF7-9B49-437EC4CD9ED3}"/>
                    </a:ext>
                  </a:extLst>
                </p:cNvPr>
                <p:cNvSpPr/>
                <p:nvPr/>
              </p:nvSpPr>
              <p:spPr>
                <a:xfrm>
                  <a:off x="5124450" y="3149599"/>
                  <a:ext cx="27000" cy="33300"/>
                </a:xfrm>
                <a:prstGeom prst="rect">
                  <a:avLst/>
                </a:prstGeom>
                <a:solidFill>
                  <a:srgbClr val="D04A0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3331;p461">
                  <a:extLst>
                    <a:ext uri="{FF2B5EF4-FFF2-40B4-BE49-F238E27FC236}">
                      <a16:creationId xmlns:a16="http://schemas.microsoft.com/office/drawing/2014/main" id="{FD218011-2BC6-4FC4-92AD-C5DA6DD5F4E9}"/>
                    </a:ext>
                  </a:extLst>
                </p:cNvPr>
                <p:cNvSpPr/>
                <p:nvPr/>
              </p:nvSpPr>
              <p:spPr>
                <a:xfrm>
                  <a:off x="5124450" y="3222624"/>
                  <a:ext cx="150813" cy="5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" h="37" extrusionOk="0">
                      <a:moveTo>
                        <a:pt x="95" y="37"/>
                      </a:move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21"/>
                      </a:lnTo>
                      <a:lnTo>
                        <a:pt x="95" y="21"/>
                      </a:lnTo>
                      <a:lnTo>
                        <a:pt x="95" y="37"/>
                      </a:lnTo>
                      <a:close/>
                    </a:path>
                  </a:pathLst>
                </a:custGeom>
                <a:solidFill>
                  <a:srgbClr val="D04A0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3332;p461">
                  <a:extLst>
                    <a:ext uri="{FF2B5EF4-FFF2-40B4-BE49-F238E27FC236}">
                      <a16:creationId xmlns:a16="http://schemas.microsoft.com/office/drawing/2014/main" id="{B6B81A63-28A5-473D-A48C-648E60E35771}"/>
                    </a:ext>
                  </a:extLst>
                </p:cNvPr>
                <p:cNvSpPr/>
                <p:nvPr/>
              </p:nvSpPr>
              <p:spPr>
                <a:xfrm>
                  <a:off x="5327650" y="3038474"/>
                  <a:ext cx="171450" cy="24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153" extrusionOk="0">
                      <a:moveTo>
                        <a:pt x="108" y="153"/>
                      </a:moveTo>
                      <a:lnTo>
                        <a:pt x="0" y="153"/>
                      </a:lnTo>
                      <a:lnTo>
                        <a:pt x="0" y="137"/>
                      </a:lnTo>
                      <a:lnTo>
                        <a:pt x="91" y="137"/>
                      </a:lnTo>
                      <a:lnTo>
                        <a:pt x="91" y="0"/>
                      </a:lnTo>
                      <a:lnTo>
                        <a:pt x="108" y="0"/>
                      </a:lnTo>
                      <a:lnTo>
                        <a:pt x="108" y="153"/>
                      </a:lnTo>
                      <a:close/>
                    </a:path>
                  </a:pathLst>
                </a:custGeom>
                <a:solidFill>
                  <a:srgbClr val="D04A0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3333;p461">
                  <a:extLst>
                    <a:ext uri="{FF2B5EF4-FFF2-40B4-BE49-F238E27FC236}">
                      <a16:creationId xmlns:a16="http://schemas.microsoft.com/office/drawing/2014/main" id="{80424B89-04C2-4AB5-B366-236797B6A76E}"/>
                    </a:ext>
                  </a:extLst>
                </p:cNvPr>
                <p:cNvSpPr/>
                <p:nvPr/>
              </p:nvSpPr>
              <p:spPr>
                <a:xfrm>
                  <a:off x="5059363" y="2767012"/>
                  <a:ext cx="538163" cy="46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295" extrusionOk="0">
                      <a:moveTo>
                        <a:pt x="0" y="191"/>
                      </a:moveTo>
                      <a:lnTo>
                        <a:pt x="41" y="150"/>
                      </a:lnTo>
                      <a:lnTo>
                        <a:pt x="116" y="216"/>
                      </a:lnTo>
                      <a:lnTo>
                        <a:pt x="293" y="0"/>
                      </a:lnTo>
                      <a:lnTo>
                        <a:pt x="339" y="34"/>
                      </a:lnTo>
                      <a:lnTo>
                        <a:pt x="128" y="295"/>
                      </a:lnTo>
                      <a:lnTo>
                        <a:pt x="0" y="191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" name="Google Shape;3334;p461">
                <a:extLst>
                  <a:ext uri="{FF2B5EF4-FFF2-40B4-BE49-F238E27FC236}">
                    <a16:creationId xmlns:a16="http://schemas.microsoft.com/office/drawing/2014/main" id="{C27A58FD-626D-45C5-B7FD-8024E97171BE}"/>
                  </a:ext>
                </a:extLst>
              </p:cNvPr>
              <p:cNvSpPr/>
              <p:nvPr/>
            </p:nvSpPr>
            <p:spPr>
              <a:xfrm>
                <a:off x="4600575" y="3663949"/>
                <a:ext cx="29527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" extrusionOk="0">
                    <a:moveTo>
                      <a:pt x="4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cubicBezTo>
                      <a:pt x="45" y="3"/>
                      <a:pt x="44" y="4"/>
                      <a:pt x="43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335;p461">
                <a:extLst>
                  <a:ext uri="{FF2B5EF4-FFF2-40B4-BE49-F238E27FC236}">
                    <a16:creationId xmlns:a16="http://schemas.microsoft.com/office/drawing/2014/main" id="{F6CF03D9-33AE-4B46-8564-E5F0903CCC65}"/>
                  </a:ext>
                </a:extLst>
              </p:cNvPr>
              <p:cNvSpPr/>
              <p:nvPr/>
            </p:nvSpPr>
            <p:spPr>
              <a:xfrm>
                <a:off x="3722688" y="3663949"/>
                <a:ext cx="80645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4" extrusionOk="0">
                    <a:moveTo>
                      <a:pt x="12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2" y="0"/>
                      <a:pt x="123" y="1"/>
                      <a:pt x="123" y="2"/>
                    </a:cubicBezTo>
                    <a:cubicBezTo>
                      <a:pt x="123" y="3"/>
                      <a:pt x="122" y="4"/>
                      <a:pt x="121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336;p461">
                <a:extLst>
                  <a:ext uri="{FF2B5EF4-FFF2-40B4-BE49-F238E27FC236}">
                    <a16:creationId xmlns:a16="http://schemas.microsoft.com/office/drawing/2014/main" id="{215E91D6-8B1F-4731-B2B3-3D76B74BF9A5}"/>
                  </a:ext>
                </a:extLst>
              </p:cNvPr>
              <p:cNvSpPr/>
              <p:nvPr/>
            </p:nvSpPr>
            <p:spPr>
              <a:xfrm>
                <a:off x="4313238" y="3795712"/>
                <a:ext cx="5826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4" extrusionOk="0">
                    <a:moveTo>
                      <a:pt x="87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9" y="1"/>
                      <a:pt x="89" y="2"/>
                    </a:cubicBezTo>
                    <a:cubicBezTo>
                      <a:pt x="89" y="4"/>
                      <a:pt x="88" y="4"/>
                      <a:pt x="87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337;p461">
                <a:extLst>
                  <a:ext uri="{FF2B5EF4-FFF2-40B4-BE49-F238E27FC236}">
                    <a16:creationId xmlns:a16="http://schemas.microsoft.com/office/drawing/2014/main" id="{884C9FEC-ED46-4CB7-95B6-B4B364796768}"/>
                  </a:ext>
                </a:extLst>
              </p:cNvPr>
              <p:cNvSpPr/>
              <p:nvPr/>
            </p:nvSpPr>
            <p:spPr>
              <a:xfrm>
                <a:off x="4181475" y="3795712"/>
                <a:ext cx="9207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1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4"/>
                      <a:pt x="13" y="4"/>
                      <a:pt x="12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3338;p461">
                <a:extLst>
                  <a:ext uri="{FF2B5EF4-FFF2-40B4-BE49-F238E27FC236}">
                    <a16:creationId xmlns:a16="http://schemas.microsoft.com/office/drawing/2014/main" id="{05103496-BF43-4233-8F7F-89FAB51FA7B7}"/>
                  </a:ext>
                </a:extLst>
              </p:cNvPr>
              <p:cNvSpPr/>
              <p:nvPr/>
            </p:nvSpPr>
            <p:spPr>
              <a:xfrm>
                <a:off x="3375025" y="3795712"/>
                <a:ext cx="72866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" extrusionOk="0">
                    <a:moveTo>
                      <a:pt x="109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0" y="0"/>
                      <a:pt x="111" y="1"/>
                      <a:pt x="111" y="2"/>
                    </a:cubicBezTo>
                    <a:cubicBezTo>
                      <a:pt x="111" y="4"/>
                      <a:pt x="110" y="4"/>
                      <a:pt x="109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3339;p461">
                <a:extLst>
                  <a:ext uri="{FF2B5EF4-FFF2-40B4-BE49-F238E27FC236}">
                    <a16:creationId xmlns:a16="http://schemas.microsoft.com/office/drawing/2014/main" id="{13FD17A4-E3BA-4E58-B297-1F8183F59CF7}"/>
                  </a:ext>
                </a:extLst>
              </p:cNvPr>
              <p:cNvSpPr/>
              <p:nvPr/>
            </p:nvSpPr>
            <p:spPr>
              <a:xfrm>
                <a:off x="4083050" y="3921124"/>
                <a:ext cx="33496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51" h="4" extrusionOk="0">
                    <a:moveTo>
                      <a:pt x="49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1" y="2"/>
                    </a:cubicBezTo>
                    <a:cubicBezTo>
                      <a:pt x="51" y="3"/>
                      <a:pt x="50" y="4"/>
                      <a:pt x="49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340;p461">
                <a:extLst>
                  <a:ext uri="{FF2B5EF4-FFF2-40B4-BE49-F238E27FC236}">
                    <a16:creationId xmlns:a16="http://schemas.microsoft.com/office/drawing/2014/main" id="{7E1F884D-EA06-4FD2-B138-58E861B22B26}"/>
                  </a:ext>
                </a:extLst>
              </p:cNvPr>
              <p:cNvSpPr/>
              <p:nvPr/>
            </p:nvSpPr>
            <p:spPr>
              <a:xfrm>
                <a:off x="3368675" y="3921124"/>
                <a:ext cx="64928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99" h="4" extrusionOk="0">
                    <a:moveTo>
                      <a:pt x="97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9" y="1"/>
                      <a:pt x="99" y="2"/>
                    </a:cubicBezTo>
                    <a:cubicBezTo>
                      <a:pt x="99" y="3"/>
                      <a:pt x="98" y="4"/>
                      <a:pt x="97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341;p461">
                <a:extLst>
                  <a:ext uri="{FF2B5EF4-FFF2-40B4-BE49-F238E27FC236}">
                    <a16:creationId xmlns:a16="http://schemas.microsoft.com/office/drawing/2014/main" id="{911972C9-D80A-4C02-B3E7-AEF3B2561FA6}"/>
                  </a:ext>
                </a:extLst>
              </p:cNvPr>
              <p:cNvSpPr/>
              <p:nvPr/>
            </p:nvSpPr>
            <p:spPr>
              <a:xfrm>
                <a:off x="5472113" y="3644899"/>
                <a:ext cx="27000" cy="31800"/>
              </a:xfrm>
              <a:prstGeom prst="rect">
                <a:avLst/>
              </a:pr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342;p461">
                <a:extLst>
                  <a:ext uri="{FF2B5EF4-FFF2-40B4-BE49-F238E27FC236}">
                    <a16:creationId xmlns:a16="http://schemas.microsoft.com/office/drawing/2014/main" id="{88115EA8-ACB0-4921-BB7C-8AC6C7B0B911}"/>
                  </a:ext>
                </a:extLst>
              </p:cNvPr>
              <p:cNvSpPr/>
              <p:nvPr/>
            </p:nvSpPr>
            <p:spPr>
              <a:xfrm>
                <a:off x="5124450" y="3571874"/>
                <a:ext cx="24288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" extrusionOk="0">
                    <a:moveTo>
                      <a:pt x="17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153" y="0"/>
                    </a:lnTo>
                    <a:lnTo>
                      <a:pt x="153" y="17"/>
                    </a:lnTo>
                    <a:lnTo>
                      <a:pt x="17" y="17"/>
                    </a:lnTo>
                    <a:lnTo>
                      <a:pt x="17" y="37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343;p461">
                <a:extLst>
                  <a:ext uri="{FF2B5EF4-FFF2-40B4-BE49-F238E27FC236}">
                    <a16:creationId xmlns:a16="http://schemas.microsoft.com/office/drawing/2014/main" id="{A1C2D9A8-4CB0-46B3-BB9B-A0E98C16DD35}"/>
                  </a:ext>
                </a:extLst>
              </p:cNvPr>
              <p:cNvSpPr/>
              <p:nvPr/>
            </p:nvSpPr>
            <p:spPr>
              <a:xfrm>
                <a:off x="5124450" y="3816349"/>
                <a:ext cx="27000" cy="31800"/>
              </a:xfrm>
              <a:prstGeom prst="rect">
                <a:avLst/>
              </a:pr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344;p461">
                <a:extLst>
                  <a:ext uri="{FF2B5EF4-FFF2-40B4-BE49-F238E27FC236}">
                    <a16:creationId xmlns:a16="http://schemas.microsoft.com/office/drawing/2014/main" id="{C606B774-B389-4CB8-B4AC-27B4BE45AB3B}"/>
                  </a:ext>
                </a:extLst>
              </p:cNvPr>
              <p:cNvSpPr/>
              <p:nvPr/>
            </p:nvSpPr>
            <p:spPr>
              <a:xfrm>
                <a:off x="5124450" y="3881437"/>
                <a:ext cx="15081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42" extrusionOk="0">
                    <a:moveTo>
                      <a:pt x="95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5"/>
                    </a:lnTo>
                    <a:lnTo>
                      <a:pt x="95" y="25"/>
                    </a:lnTo>
                    <a:lnTo>
                      <a:pt x="95" y="42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345;p461">
                <a:extLst>
                  <a:ext uri="{FF2B5EF4-FFF2-40B4-BE49-F238E27FC236}">
                    <a16:creationId xmlns:a16="http://schemas.microsoft.com/office/drawing/2014/main" id="{A691B444-5843-4143-B527-F859B41AAD53}"/>
                  </a:ext>
                </a:extLst>
              </p:cNvPr>
              <p:cNvSpPr/>
              <p:nvPr/>
            </p:nvSpPr>
            <p:spPr>
              <a:xfrm>
                <a:off x="5327650" y="3703637"/>
                <a:ext cx="171450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54" extrusionOk="0">
                    <a:moveTo>
                      <a:pt x="108" y="154"/>
                    </a:moveTo>
                    <a:lnTo>
                      <a:pt x="0" y="154"/>
                    </a:lnTo>
                    <a:lnTo>
                      <a:pt x="0" y="137"/>
                    </a:lnTo>
                    <a:lnTo>
                      <a:pt x="91" y="137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08" y="154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346;p461">
                <a:extLst>
                  <a:ext uri="{FF2B5EF4-FFF2-40B4-BE49-F238E27FC236}">
                    <a16:creationId xmlns:a16="http://schemas.microsoft.com/office/drawing/2014/main" id="{3720C6FC-1742-4DA0-9934-4417B8D6E52D}"/>
                  </a:ext>
                </a:extLst>
              </p:cNvPr>
              <p:cNvSpPr/>
              <p:nvPr/>
            </p:nvSpPr>
            <p:spPr>
              <a:xfrm>
                <a:off x="5059363" y="3427412"/>
                <a:ext cx="538163" cy="46831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95" extrusionOk="0">
                    <a:moveTo>
                      <a:pt x="0" y="195"/>
                    </a:moveTo>
                    <a:lnTo>
                      <a:pt x="41" y="149"/>
                    </a:lnTo>
                    <a:lnTo>
                      <a:pt x="116" y="220"/>
                    </a:lnTo>
                    <a:lnTo>
                      <a:pt x="293" y="0"/>
                    </a:lnTo>
                    <a:lnTo>
                      <a:pt x="339" y="37"/>
                    </a:lnTo>
                    <a:lnTo>
                      <a:pt x="128" y="295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347;p461">
                <a:extLst>
                  <a:ext uri="{FF2B5EF4-FFF2-40B4-BE49-F238E27FC236}">
                    <a16:creationId xmlns:a16="http://schemas.microsoft.com/office/drawing/2014/main" id="{4A700336-A01F-4153-B1B2-AA326FB877DD}"/>
                  </a:ext>
                </a:extLst>
              </p:cNvPr>
              <p:cNvSpPr/>
              <p:nvPr/>
            </p:nvSpPr>
            <p:spPr>
              <a:xfrm>
                <a:off x="4600575" y="4324349"/>
                <a:ext cx="2952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5" h="4" extrusionOk="0">
                    <a:moveTo>
                      <a:pt x="4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0"/>
                      <a:pt x="45" y="2"/>
                    </a:cubicBezTo>
                    <a:cubicBezTo>
                      <a:pt x="45" y="3"/>
                      <a:pt x="44" y="4"/>
                      <a:pt x="43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348;p461">
                <a:extLst>
                  <a:ext uri="{FF2B5EF4-FFF2-40B4-BE49-F238E27FC236}">
                    <a16:creationId xmlns:a16="http://schemas.microsoft.com/office/drawing/2014/main" id="{5954C1DF-1B0C-4268-9489-6B8613EA7DC5}"/>
                  </a:ext>
                </a:extLst>
              </p:cNvPr>
              <p:cNvSpPr/>
              <p:nvPr/>
            </p:nvSpPr>
            <p:spPr>
              <a:xfrm>
                <a:off x="3722688" y="4324349"/>
                <a:ext cx="80645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4" extrusionOk="0">
                    <a:moveTo>
                      <a:pt x="12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2" y="0"/>
                      <a:pt x="123" y="0"/>
                      <a:pt x="123" y="2"/>
                    </a:cubicBezTo>
                    <a:cubicBezTo>
                      <a:pt x="123" y="3"/>
                      <a:pt x="122" y="4"/>
                      <a:pt x="121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349;p461">
                <a:extLst>
                  <a:ext uri="{FF2B5EF4-FFF2-40B4-BE49-F238E27FC236}">
                    <a16:creationId xmlns:a16="http://schemas.microsoft.com/office/drawing/2014/main" id="{4A30F07D-56EA-4FA4-AE1A-2810DCA34B4A}"/>
                  </a:ext>
                </a:extLst>
              </p:cNvPr>
              <p:cNvSpPr/>
              <p:nvPr/>
            </p:nvSpPr>
            <p:spPr>
              <a:xfrm>
                <a:off x="4313238" y="4456112"/>
                <a:ext cx="58261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4" extrusionOk="0">
                    <a:moveTo>
                      <a:pt x="87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9" y="1"/>
                      <a:pt x="89" y="2"/>
                    </a:cubicBezTo>
                    <a:cubicBezTo>
                      <a:pt x="89" y="3"/>
                      <a:pt x="88" y="4"/>
                      <a:pt x="87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3350;p461">
                <a:extLst>
                  <a:ext uri="{FF2B5EF4-FFF2-40B4-BE49-F238E27FC236}">
                    <a16:creationId xmlns:a16="http://schemas.microsoft.com/office/drawing/2014/main" id="{A0D389EA-BB39-4CC7-B3E3-E88DAAD92E70}"/>
                  </a:ext>
                </a:extLst>
              </p:cNvPr>
              <p:cNvSpPr/>
              <p:nvPr/>
            </p:nvSpPr>
            <p:spPr>
              <a:xfrm>
                <a:off x="4181475" y="4456112"/>
                <a:ext cx="920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1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3"/>
                      <a:pt x="13" y="4"/>
                      <a:pt x="12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3351;p461">
                <a:extLst>
                  <a:ext uri="{FF2B5EF4-FFF2-40B4-BE49-F238E27FC236}">
                    <a16:creationId xmlns:a16="http://schemas.microsoft.com/office/drawing/2014/main" id="{8E96FF73-9F75-4FAF-A91D-582516C16CFE}"/>
                  </a:ext>
                </a:extLst>
              </p:cNvPr>
              <p:cNvSpPr/>
              <p:nvPr/>
            </p:nvSpPr>
            <p:spPr>
              <a:xfrm>
                <a:off x="3375025" y="4456112"/>
                <a:ext cx="72866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" extrusionOk="0">
                    <a:moveTo>
                      <a:pt x="109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0" y="0"/>
                      <a:pt x="111" y="1"/>
                      <a:pt x="111" y="2"/>
                    </a:cubicBezTo>
                    <a:cubicBezTo>
                      <a:pt x="111" y="3"/>
                      <a:pt x="110" y="4"/>
                      <a:pt x="109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3352;p461">
                <a:extLst>
                  <a:ext uri="{FF2B5EF4-FFF2-40B4-BE49-F238E27FC236}">
                    <a16:creationId xmlns:a16="http://schemas.microsoft.com/office/drawing/2014/main" id="{47323DFF-D078-481E-B193-A261D0F12661}"/>
                  </a:ext>
                </a:extLst>
              </p:cNvPr>
              <p:cNvSpPr/>
              <p:nvPr/>
            </p:nvSpPr>
            <p:spPr>
              <a:xfrm>
                <a:off x="4083050" y="4581524"/>
                <a:ext cx="334963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" extrusionOk="0">
                    <a:moveTo>
                      <a:pt x="49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1" y="2"/>
                    </a:cubicBezTo>
                    <a:cubicBezTo>
                      <a:pt x="51" y="3"/>
                      <a:pt x="50" y="4"/>
                      <a:pt x="49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3353;p461">
                <a:extLst>
                  <a:ext uri="{FF2B5EF4-FFF2-40B4-BE49-F238E27FC236}">
                    <a16:creationId xmlns:a16="http://schemas.microsoft.com/office/drawing/2014/main" id="{EAAFC1C2-23B0-4A15-93B2-3B8787864E19}"/>
                  </a:ext>
                </a:extLst>
              </p:cNvPr>
              <p:cNvSpPr/>
              <p:nvPr/>
            </p:nvSpPr>
            <p:spPr>
              <a:xfrm>
                <a:off x="3368675" y="4581524"/>
                <a:ext cx="6492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4" extrusionOk="0">
                    <a:moveTo>
                      <a:pt x="97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9" y="1"/>
                      <a:pt x="99" y="2"/>
                    </a:cubicBezTo>
                    <a:cubicBezTo>
                      <a:pt x="99" y="3"/>
                      <a:pt x="98" y="4"/>
                      <a:pt x="97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3354;p461">
                <a:extLst>
                  <a:ext uri="{FF2B5EF4-FFF2-40B4-BE49-F238E27FC236}">
                    <a16:creationId xmlns:a16="http://schemas.microsoft.com/office/drawing/2014/main" id="{A9E19362-7287-41B7-B447-0D843ECDB7B7}"/>
                  </a:ext>
                </a:extLst>
              </p:cNvPr>
              <p:cNvSpPr/>
              <p:nvPr/>
            </p:nvSpPr>
            <p:spPr>
              <a:xfrm>
                <a:off x="5472113" y="4297362"/>
                <a:ext cx="27000" cy="39600"/>
              </a:xfrm>
              <a:prstGeom prst="rect">
                <a:avLst/>
              </a:pr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3355;p461">
                <a:extLst>
                  <a:ext uri="{FF2B5EF4-FFF2-40B4-BE49-F238E27FC236}">
                    <a16:creationId xmlns:a16="http://schemas.microsoft.com/office/drawing/2014/main" id="{959043DD-28B5-4F66-87B6-DFE8E57BC3B0}"/>
                  </a:ext>
                </a:extLst>
              </p:cNvPr>
              <p:cNvSpPr/>
              <p:nvPr/>
            </p:nvSpPr>
            <p:spPr>
              <a:xfrm>
                <a:off x="5124450" y="4230687"/>
                <a:ext cx="24288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" extrusionOk="0">
                    <a:moveTo>
                      <a:pt x="17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53" y="0"/>
                    </a:lnTo>
                    <a:lnTo>
                      <a:pt x="153" y="17"/>
                    </a:lnTo>
                    <a:lnTo>
                      <a:pt x="17" y="17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3356;p461">
                <a:extLst>
                  <a:ext uri="{FF2B5EF4-FFF2-40B4-BE49-F238E27FC236}">
                    <a16:creationId xmlns:a16="http://schemas.microsoft.com/office/drawing/2014/main" id="{E4B084E0-E654-42F5-96B6-A5E56D6A6FB2}"/>
                  </a:ext>
                </a:extLst>
              </p:cNvPr>
              <p:cNvSpPr/>
              <p:nvPr/>
            </p:nvSpPr>
            <p:spPr>
              <a:xfrm>
                <a:off x="5124450" y="4475162"/>
                <a:ext cx="27000" cy="33300"/>
              </a:xfrm>
              <a:prstGeom prst="rect">
                <a:avLst/>
              </a:pr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3357;p461">
                <a:extLst>
                  <a:ext uri="{FF2B5EF4-FFF2-40B4-BE49-F238E27FC236}">
                    <a16:creationId xmlns:a16="http://schemas.microsoft.com/office/drawing/2014/main" id="{42E9F3C5-2220-4EB9-9A35-932091770D94}"/>
                  </a:ext>
                </a:extLst>
              </p:cNvPr>
              <p:cNvSpPr/>
              <p:nvPr/>
            </p:nvSpPr>
            <p:spPr>
              <a:xfrm>
                <a:off x="5124450" y="4541837"/>
                <a:ext cx="1508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95" h="41" extrusionOk="0">
                    <a:moveTo>
                      <a:pt x="95" y="41"/>
                    </a:moveTo>
                    <a:lnTo>
                      <a:pt x="0" y="4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5"/>
                    </a:lnTo>
                    <a:lnTo>
                      <a:pt x="95" y="25"/>
                    </a:lnTo>
                    <a:lnTo>
                      <a:pt x="95" y="41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3358;p461">
                <a:extLst>
                  <a:ext uri="{FF2B5EF4-FFF2-40B4-BE49-F238E27FC236}">
                    <a16:creationId xmlns:a16="http://schemas.microsoft.com/office/drawing/2014/main" id="{9D4C6E12-8A3E-43EA-B4F3-34E0C85FBF0F}"/>
                  </a:ext>
                </a:extLst>
              </p:cNvPr>
              <p:cNvSpPr/>
              <p:nvPr/>
            </p:nvSpPr>
            <p:spPr>
              <a:xfrm>
                <a:off x="5327650" y="4362449"/>
                <a:ext cx="171450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54" extrusionOk="0">
                    <a:moveTo>
                      <a:pt x="108" y="154"/>
                    </a:moveTo>
                    <a:lnTo>
                      <a:pt x="0" y="154"/>
                    </a:lnTo>
                    <a:lnTo>
                      <a:pt x="0" y="138"/>
                    </a:lnTo>
                    <a:lnTo>
                      <a:pt x="91" y="138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08" y="154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3359;p461">
                <a:extLst>
                  <a:ext uri="{FF2B5EF4-FFF2-40B4-BE49-F238E27FC236}">
                    <a16:creationId xmlns:a16="http://schemas.microsoft.com/office/drawing/2014/main" id="{B9B746EC-1A13-4C84-9AC7-3188CD8B6F2F}"/>
                  </a:ext>
                </a:extLst>
              </p:cNvPr>
              <p:cNvSpPr/>
              <p:nvPr/>
            </p:nvSpPr>
            <p:spPr>
              <a:xfrm>
                <a:off x="5059363" y="4086224"/>
                <a:ext cx="538163" cy="46831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95" extrusionOk="0">
                    <a:moveTo>
                      <a:pt x="0" y="191"/>
                    </a:moveTo>
                    <a:lnTo>
                      <a:pt x="41" y="150"/>
                    </a:lnTo>
                    <a:lnTo>
                      <a:pt x="116" y="220"/>
                    </a:lnTo>
                    <a:lnTo>
                      <a:pt x="293" y="0"/>
                    </a:lnTo>
                    <a:lnTo>
                      <a:pt x="339" y="37"/>
                    </a:lnTo>
                    <a:lnTo>
                      <a:pt x="128" y="29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3360;p461">
                <a:extLst>
                  <a:ext uri="{FF2B5EF4-FFF2-40B4-BE49-F238E27FC236}">
                    <a16:creationId xmlns:a16="http://schemas.microsoft.com/office/drawing/2014/main" id="{7E622BBE-2C9F-4743-94BC-22DC89E1EC3D}"/>
                  </a:ext>
                </a:extLst>
              </p:cNvPr>
              <p:cNvSpPr/>
              <p:nvPr/>
            </p:nvSpPr>
            <p:spPr>
              <a:xfrm>
                <a:off x="4600575" y="4995862"/>
                <a:ext cx="29527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45" h="4" extrusionOk="0">
                    <a:moveTo>
                      <a:pt x="4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5" y="2"/>
                    </a:cubicBezTo>
                    <a:cubicBezTo>
                      <a:pt x="45" y="3"/>
                      <a:pt x="44" y="4"/>
                      <a:pt x="43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3361;p461">
                <a:extLst>
                  <a:ext uri="{FF2B5EF4-FFF2-40B4-BE49-F238E27FC236}">
                    <a16:creationId xmlns:a16="http://schemas.microsoft.com/office/drawing/2014/main" id="{9B126C4F-B049-4FED-8CEC-240FE905A6F6}"/>
                  </a:ext>
                </a:extLst>
              </p:cNvPr>
              <p:cNvSpPr/>
              <p:nvPr/>
            </p:nvSpPr>
            <p:spPr>
              <a:xfrm>
                <a:off x="3375025" y="4995862"/>
                <a:ext cx="11541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76" h="4" extrusionOk="0">
                    <a:moveTo>
                      <a:pt x="174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5" y="0"/>
                      <a:pt x="176" y="1"/>
                      <a:pt x="176" y="2"/>
                    </a:cubicBezTo>
                    <a:cubicBezTo>
                      <a:pt x="176" y="3"/>
                      <a:pt x="175" y="4"/>
                      <a:pt x="174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3362;p461">
                <a:extLst>
                  <a:ext uri="{FF2B5EF4-FFF2-40B4-BE49-F238E27FC236}">
                    <a16:creationId xmlns:a16="http://schemas.microsoft.com/office/drawing/2014/main" id="{3FE20917-376B-455C-A4BC-0C2BA3B612A8}"/>
                  </a:ext>
                </a:extLst>
              </p:cNvPr>
              <p:cNvSpPr/>
              <p:nvPr/>
            </p:nvSpPr>
            <p:spPr>
              <a:xfrm>
                <a:off x="4313238" y="5127624"/>
                <a:ext cx="58261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4" extrusionOk="0">
                    <a:moveTo>
                      <a:pt x="87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8" y="0"/>
                      <a:pt x="89" y="1"/>
                      <a:pt x="89" y="2"/>
                    </a:cubicBezTo>
                    <a:cubicBezTo>
                      <a:pt x="89" y="3"/>
                      <a:pt x="88" y="4"/>
                      <a:pt x="87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3363;p461">
                <a:extLst>
                  <a:ext uri="{FF2B5EF4-FFF2-40B4-BE49-F238E27FC236}">
                    <a16:creationId xmlns:a16="http://schemas.microsoft.com/office/drawing/2014/main" id="{E03F300E-0DE1-4DEE-BBF5-33F457D6AE68}"/>
                  </a:ext>
                </a:extLst>
              </p:cNvPr>
              <p:cNvSpPr/>
              <p:nvPr/>
            </p:nvSpPr>
            <p:spPr>
              <a:xfrm>
                <a:off x="3768725" y="5127624"/>
                <a:ext cx="50482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77" h="4" extrusionOk="0">
                    <a:moveTo>
                      <a:pt x="7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6" y="0"/>
                      <a:pt x="77" y="1"/>
                      <a:pt x="77" y="2"/>
                    </a:cubicBezTo>
                    <a:cubicBezTo>
                      <a:pt x="77" y="3"/>
                      <a:pt x="76" y="4"/>
                      <a:pt x="75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3364;p461">
                <a:extLst>
                  <a:ext uri="{FF2B5EF4-FFF2-40B4-BE49-F238E27FC236}">
                    <a16:creationId xmlns:a16="http://schemas.microsoft.com/office/drawing/2014/main" id="{ED6A40E0-0C7B-443A-B9D6-A95C4673F7CC}"/>
                  </a:ext>
                </a:extLst>
              </p:cNvPr>
              <p:cNvSpPr/>
              <p:nvPr/>
            </p:nvSpPr>
            <p:spPr>
              <a:xfrm>
                <a:off x="4083050" y="5253037"/>
                <a:ext cx="33496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51" h="4" extrusionOk="0">
                    <a:moveTo>
                      <a:pt x="49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1" y="1"/>
                      <a:pt x="51" y="2"/>
                    </a:cubicBezTo>
                    <a:cubicBezTo>
                      <a:pt x="51" y="3"/>
                      <a:pt x="50" y="4"/>
                      <a:pt x="49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3365;p461">
                <a:extLst>
                  <a:ext uri="{FF2B5EF4-FFF2-40B4-BE49-F238E27FC236}">
                    <a16:creationId xmlns:a16="http://schemas.microsoft.com/office/drawing/2014/main" id="{E10ECDB6-F7A5-450C-9AA8-70BE248516B9}"/>
                  </a:ext>
                </a:extLst>
              </p:cNvPr>
              <p:cNvSpPr/>
              <p:nvPr/>
            </p:nvSpPr>
            <p:spPr>
              <a:xfrm>
                <a:off x="3368675" y="5253037"/>
                <a:ext cx="64928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99" h="4" extrusionOk="0">
                    <a:moveTo>
                      <a:pt x="97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9" y="1"/>
                      <a:pt x="99" y="2"/>
                    </a:cubicBezTo>
                    <a:cubicBezTo>
                      <a:pt x="99" y="3"/>
                      <a:pt x="98" y="4"/>
                      <a:pt x="97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3366;p461">
                <a:extLst>
                  <a:ext uri="{FF2B5EF4-FFF2-40B4-BE49-F238E27FC236}">
                    <a16:creationId xmlns:a16="http://schemas.microsoft.com/office/drawing/2014/main" id="{09C6257B-AE2B-4ABC-8550-5C299DD86E9E}"/>
                  </a:ext>
                </a:extLst>
              </p:cNvPr>
              <p:cNvSpPr/>
              <p:nvPr/>
            </p:nvSpPr>
            <p:spPr>
              <a:xfrm>
                <a:off x="5472113" y="4970462"/>
                <a:ext cx="27000" cy="38100"/>
              </a:xfrm>
              <a:prstGeom prst="rect">
                <a:avLst/>
              </a:pr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3367;p461">
                <a:extLst>
                  <a:ext uri="{FF2B5EF4-FFF2-40B4-BE49-F238E27FC236}">
                    <a16:creationId xmlns:a16="http://schemas.microsoft.com/office/drawing/2014/main" id="{31A4B92B-6BD2-47D2-95BF-A4E6DB560FAE}"/>
                  </a:ext>
                </a:extLst>
              </p:cNvPr>
              <p:cNvSpPr/>
              <p:nvPr/>
            </p:nvSpPr>
            <p:spPr>
              <a:xfrm>
                <a:off x="5124450" y="4903787"/>
                <a:ext cx="24288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" extrusionOk="0">
                    <a:moveTo>
                      <a:pt x="17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153" y="0"/>
                    </a:lnTo>
                    <a:lnTo>
                      <a:pt x="153" y="17"/>
                    </a:lnTo>
                    <a:lnTo>
                      <a:pt x="17" y="17"/>
                    </a:lnTo>
                    <a:lnTo>
                      <a:pt x="17" y="37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3368;p461">
                <a:extLst>
                  <a:ext uri="{FF2B5EF4-FFF2-40B4-BE49-F238E27FC236}">
                    <a16:creationId xmlns:a16="http://schemas.microsoft.com/office/drawing/2014/main" id="{5821B2BA-CE29-4AAB-B2AE-DEC4D554760D}"/>
                  </a:ext>
                </a:extLst>
              </p:cNvPr>
              <p:cNvSpPr/>
              <p:nvPr/>
            </p:nvSpPr>
            <p:spPr>
              <a:xfrm>
                <a:off x="5124450" y="5148262"/>
                <a:ext cx="27000" cy="31800"/>
              </a:xfrm>
              <a:prstGeom prst="rect">
                <a:avLst/>
              </a:pr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3369;p461">
                <a:extLst>
                  <a:ext uri="{FF2B5EF4-FFF2-40B4-BE49-F238E27FC236}">
                    <a16:creationId xmlns:a16="http://schemas.microsoft.com/office/drawing/2014/main" id="{AB0E7283-4F3D-4BB0-B252-7305802FDCC0}"/>
                  </a:ext>
                </a:extLst>
              </p:cNvPr>
              <p:cNvSpPr/>
              <p:nvPr/>
            </p:nvSpPr>
            <p:spPr>
              <a:xfrm>
                <a:off x="5124450" y="5213349"/>
                <a:ext cx="15081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95" h="42" extrusionOk="0">
                    <a:moveTo>
                      <a:pt x="95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5"/>
                    </a:lnTo>
                    <a:lnTo>
                      <a:pt x="95" y="25"/>
                    </a:lnTo>
                    <a:lnTo>
                      <a:pt x="95" y="42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3370;p461">
                <a:extLst>
                  <a:ext uri="{FF2B5EF4-FFF2-40B4-BE49-F238E27FC236}">
                    <a16:creationId xmlns:a16="http://schemas.microsoft.com/office/drawing/2014/main" id="{B2FB021C-75FF-4C86-B46E-5B3FDFB2FFAD}"/>
                  </a:ext>
                </a:extLst>
              </p:cNvPr>
              <p:cNvSpPr/>
              <p:nvPr/>
            </p:nvSpPr>
            <p:spPr>
              <a:xfrm>
                <a:off x="5327650" y="5035549"/>
                <a:ext cx="171450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54" extrusionOk="0">
                    <a:moveTo>
                      <a:pt x="108" y="154"/>
                    </a:moveTo>
                    <a:lnTo>
                      <a:pt x="0" y="154"/>
                    </a:lnTo>
                    <a:lnTo>
                      <a:pt x="0" y="137"/>
                    </a:lnTo>
                    <a:lnTo>
                      <a:pt x="91" y="137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08" y="154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3371;p461">
                <a:extLst>
                  <a:ext uri="{FF2B5EF4-FFF2-40B4-BE49-F238E27FC236}">
                    <a16:creationId xmlns:a16="http://schemas.microsoft.com/office/drawing/2014/main" id="{05DA0ADB-0DA3-4E0E-A6F3-AA1CDD6600C6}"/>
                  </a:ext>
                </a:extLst>
              </p:cNvPr>
              <p:cNvSpPr/>
              <p:nvPr/>
            </p:nvSpPr>
            <p:spPr>
              <a:xfrm>
                <a:off x="5059363" y="4759324"/>
                <a:ext cx="538163" cy="46831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95" extrusionOk="0">
                    <a:moveTo>
                      <a:pt x="0" y="195"/>
                    </a:moveTo>
                    <a:lnTo>
                      <a:pt x="41" y="149"/>
                    </a:lnTo>
                    <a:lnTo>
                      <a:pt x="116" y="220"/>
                    </a:lnTo>
                    <a:lnTo>
                      <a:pt x="293" y="0"/>
                    </a:lnTo>
                    <a:lnTo>
                      <a:pt x="339" y="37"/>
                    </a:lnTo>
                    <a:lnTo>
                      <a:pt x="128" y="295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3372;p461">
                <a:extLst>
                  <a:ext uri="{FF2B5EF4-FFF2-40B4-BE49-F238E27FC236}">
                    <a16:creationId xmlns:a16="http://schemas.microsoft.com/office/drawing/2014/main" id="{55872B92-30F4-4F32-B5F3-B1464907DD34}"/>
                  </a:ext>
                </a:extLst>
              </p:cNvPr>
              <p:cNvSpPr/>
              <p:nvPr/>
            </p:nvSpPr>
            <p:spPr>
              <a:xfrm>
                <a:off x="3651250" y="2028824"/>
                <a:ext cx="1539900" cy="441300"/>
              </a:xfrm>
              <a:prstGeom prst="rect">
                <a:avLst/>
              </a:pr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3373;p461">
                <a:extLst>
                  <a:ext uri="{FF2B5EF4-FFF2-40B4-BE49-F238E27FC236}">
                    <a16:creationId xmlns:a16="http://schemas.microsoft.com/office/drawing/2014/main" id="{3CF1E39B-4D5F-43D5-A827-C526E99C76AC}"/>
                  </a:ext>
                </a:extLst>
              </p:cNvPr>
              <p:cNvSpPr/>
              <p:nvPr/>
            </p:nvSpPr>
            <p:spPr>
              <a:xfrm>
                <a:off x="3651250" y="2028824"/>
                <a:ext cx="1539875" cy="30956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5" extrusionOk="0">
                    <a:moveTo>
                      <a:pt x="970" y="46"/>
                    </a:moveTo>
                    <a:lnTo>
                      <a:pt x="0" y="195"/>
                    </a:lnTo>
                    <a:lnTo>
                      <a:pt x="0" y="0"/>
                    </a:lnTo>
                    <a:lnTo>
                      <a:pt x="970" y="0"/>
                    </a:lnTo>
                    <a:lnTo>
                      <a:pt x="970" y="46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3374;p461">
                <a:extLst>
                  <a:ext uri="{FF2B5EF4-FFF2-40B4-BE49-F238E27FC236}">
                    <a16:creationId xmlns:a16="http://schemas.microsoft.com/office/drawing/2014/main" id="{58801640-8D43-4632-AB59-D2B9FFD15CA7}"/>
                  </a:ext>
                </a:extLst>
              </p:cNvPr>
              <p:cNvSpPr/>
              <p:nvPr/>
            </p:nvSpPr>
            <p:spPr>
              <a:xfrm>
                <a:off x="4129088" y="1765299"/>
                <a:ext cx="576263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66" extrusionOk="0">
                    <a:moveTo>
                      <a:pt x="363" y="166"/>
                    </a:moveTo>
                    <a:lnTo>
                      <a:pt x="0" y="166"/>
                    </a:lnTo>
                    <a:lnTo>
                      <a:pt x="66" y="0"/>
                    </a:lnTo>
                    <a:lnTo>
                      <a:pt x="297" y="0"/>
                    </a:lnTo>
                    <a:lnTo>
                      <a:pt x="363" y="166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375;p461">
                <a:extLst>
                  <a:ext uri="{FF2B5EF4-FFF2-40B4-BE49-F238E27FC236}">
                    <a16:creationId xmlns:a16="http://schemas.microsoft.com/office/drawing/2014/main" id="{C69986D9-FD2B-44A1-BC1A-0E4F57327D85}"/>
                  </a:ext>
                </a:extLst>
              </p:cNvPr>
              <p:cNvSpPr/>
              <p:nvPr/>
            </p:nvSpPr>
            <p:spPr>
              <a:xfrm>
                <a:off x="4344988" y="1851024"/>
                <a:ext cx="138000" cy="144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3376;p461">
                <a:extLst>
                  <a:ext uri="{FF2B5EF4-FFF2-40B4-BE49-F238E27FC236}">
                    <a16:creationId xmlns:a16="http://schemas.microsoft.com/office/drawing/2014/main" id="{046B1655-2C69-4288-AA13-37A7418A3C54}"/>
                  </a:ext>
                </a:extLst>
              </p:cNvPr>
              <p:cNvSpPr/>
              <p:nvPr/>
            </p:nvSpPr>
            <p:spPr>
              <a:xfrm>
                <a:off x="3787775" y="2662237"/>
                <a:ext cx="21748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87" extrusionOk="0">
                    <a:moveTo>
                      <a:pt x="13" y="87"/>
                    </a:moveTo>
                    <a:lnTo>
                      <a:pt x="0" y="0"/>
                    </a:lnTo>
                    <a:lnTo>
                      <a:pt x="137" y="21"/>
                    </a:lnTo>
                    <a:lnTo>
                      <a:pt x="13" y="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3377;p461">
                <a:extLst>
                  <a:ext uri="{FF2B5EF4-FFF2-40B4-BE49-F238E27FC236}">
                    <a16:creationId xmlns:a16="http://schemas.microsoft.com/office/drawing/2014/main" id="{51DB2CED-3FF1-489F-8397-66F578D5C6B3}"/>
                  </a:ext>
                </a:extLst>
              </p:cNvPr>
              <p:cNvSpPr/>
              <p:nvPr/>
            </p:nvSpPr>
            <p:spPr>
              <a:xfrm>
                <a:off x="3802063" y="2695574"/>
                <a:ext cx="2032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66" extrusionOk="0">
                    <a:moveTo>
                      <a:pt x="128" y="0"/>
                    </a:moveTo>
                    <a:lnTo>
                      <a:pt x="0" y="41"/>
                    </a:lnTo>
                    <a:lnTo>
                      <a:pt x="4" y="66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3378;p461">
                <a:extLst>
                  <a:ext uri="{FF2B5EF4-FFF2-40B4-BE49-F238E27FC236}">
                    <a16:creationId xmlns:a16="http://schemas.microsoft.com/office/drawing/2014/main" id="{A0A2C8A7-D445-41E0-8857-70902E21E1BC}"/>
                  </a:ext>
                </a:extLst>
              </p:cNvPr>
              <p:cNvSpPr/>
              <p:nvPr/>
            </p:nvSpPr>
            <p:spPr>
              <a:xfrm>
                <a:off x="3375025" y="3663949"/>
                <a:ext cx="28892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44" h="4" extrusionOk="0">
                    <a:moveTo>
                      <a:pt x="4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4" y="1"/>
                      <a:pt x="44" y="2"/>
                    </a:cubicBezTo>
                    <a:cubicBezTo>
                      <a:pt x="44" y="3"/>
                      <a:pt x="43" y="4"/>
                      <a:pt x="42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3379;p461">
                <a:extLst>
                  <a:ext uri="{FF2B5EF4-FFF2-40B4-BE49-F238E27FC236}">
                    <a16:creationId xmlns:a16="http://schemas.microsoft.com/office/drawing/2014/main" id="{87428B00-E7A0-4981-8A36-B5B6C915EC77}"/>
                  </a:ext>
                </a:extLst>
              </p:cNvPr>
              <p:cNvSpPr/>
              <p:nvPr/>
            </p:nvSpPr>
            <p:spPr>
              <a:xfrm>
                <a:off x="3375025" y="4324349"/>
                <a:ext cx="2889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4" h="4" extrusionOk="0">
                    <a:moveTo>
                      <a:pt x="4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4" y="0"/>
                      <a:pt x="44" y="2"/>
                    </a:cubicBezTo>
                    <a:cubicBezTo>
                      <a:pt x="44" y="3"/>
                      <a:pt x="43" y="4"/>
                      <a:pt x="42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380;p461">
                <a:extLst>
                  <a:ext uri="{FF2B5EF4-FFF2-40B4-BE49-F238E27FC236}">
                    <a16:creationId xmlns:a16="http://schemas.microsoft.com/office/drawing/2014/main" id="{68B67AB5-A8F8-4817-B5EA-A6E81BAB74C3}"/>
                  </a:ext>
                </a:extLst>
              </p:cNvPr>
              <p:cNvSpPr/>
              <p:nvPr/>
            </p:nvSpPr>
            <p:spPr>
              <a:xfrm>
                <a:off x="3676650" y="5127624"/>
                <a:ext cx="6508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" extrusionOk="0">
                    <a:moveTo>
                      <a:pt x="8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4"/>
                      <a:pt x="8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381;p461">
                <a:extLst>
                  <a:ext uri="{FF2B5EF4-FFF2-40B4-BE49-F238E27FC236}">
                    <a16:creationId xmlns:a16="http://schemas.microsoft.com/office/drawing/2014/main" id="{36CD5802-3819-4F91-B911-45E73EBB22BD}"/>
                  </a:ext>
                </a:extLst>
              </p:cNvPr>
              <p:cNvSpPr/>
              <p:nvPr/>
            </p:nvSpPr>
            <p:spPr>
              <a:xfrm>
                <a:off x="3375025" y="5127624"/>
                <a:ext cx="22383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34" h="4" extrusionOk="0">
                    <a:moveTo>
                      <a:pt x="3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4" y="1"/>
                      <a:pt x="34" y="2"/>
                    </a:cubicBezTo>
                    <a:cubicBezTo>
                      <a:pt x="34" y="3"/>
                      <a:pt x="33" y="4"/>
                      <a:pt x="32" y="4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3382;p461">
              <a:extLst>
                <a:ext uri="{FF2B5EF4-FFF2-40B4-BE49-F238E27FC236}">
                  <a16:creationId xmlns:a16="http://schemas.microsoft.com/office/drawing/2014/main" id="{90578FB6-F33E-46D3-9286-67E50285C006}"/>
                </a:ext>
              </a:extLst>
            </p:cNvPr>
            <p:cNvGrpSpPr/>
            <p:nvPr/>
          </p:nvGrpSpPr>
          <p:grpSpPr>
            <a:xfrm>
              <a:off x="2071008" y="3780150"/>
              <a:ext cx="2449411" cy="623785"/>
              <a:chOff x="688975" y="2601912"/>
              <a:chExt cx="3316288" cy="844550"/>
            </a:xfrm>
          </p:grpSpPr>
          <p:sp>
            <p:nvSpPr>
              <p:cNvPr id="23" name="Google Shape;3383;p461">
                <a:extLst>
                  <a:ext uri="{FF2B5EF4-FFF2-40B4-BE49-F238E27FC236}">
                    <a16:creationId xmlns:a16="http://schemas.microsoft.com/office/drawing/2014/main" id="{CD9DD179-F392-4FD9-BF69-C0A8E683CA27}"/>
                  </a:ext>
                </a:extLst>
              </p:cNvPr>
              <p:cNvSpPr/>
              <p:nvPr/>
            </p:nvSpPr>
            <p:spPr>
              <a:xfrm>
                <a:off x="688975" y="2601912"/>
                <a:ext cx="3316288" cy="84455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532" extrusionOk="0">
                    <a:moveTo>
                      <a:pt x="37" y="532"/>
                    </a:moveTo>
                    <a:lnTo>
                      <a:pt x="1734" y="250"/>
                    </a:lnTo>
                    <a:lnTo>
                      <a:pt x="2089" y="59"/>
                    </a:lnTo>
                    <a:lnTo>
                      <a:pt x="1692" y="0"/>
                    </a:lnTo>
                    <a:lnTo>
                      <a:pt x="0" y="291"/>
                    </a:lnTo>
                    <a:lnTo>
                      <a:pt x="37" y="532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384;p461">
                <a:extLst>
                  <a:ext uri="{FF2B5EF4-FFF2-40B4-BE49-F238E27FC236}">
                    <a16:creationId xmlns:a16="http://schemas.microsoft.com/office/drawing/2014/main" id="{F4F936B2-A49F-4093-89D5-57F42C85B599}"/>
                  </a:ext>
                </a:extLst>
              </p:cNvPr>
              <p:cNvSpPr/>
              <p:nvPr/>
            </p:nvSpPr>
            <p:spPr>
              <a:xfrm>
                <a:off x="3375025" y="2601912"/>
                <a:ext cx="630238" cy="403225"/>
              </a:xfrm>
              <a:custGeom>
                <a:avLst/>
                <a:gdLst/>
                <a:ahLst/>
                <a:cxnLst/>
                <a:rect l="l" t="t" r="r" b="b"/>
                <a:pathLst>
                  <a:path w="96" h="61" extrusionOk="0">
                    <a:moveTo>
                      <a:pt x="0" y="0"/>
                    </a:moveTo>
                    <a:cubicBezTo>
                      <a:pt x="0" y="0"/>
                      <a:pt x="8" y="61"/>
                      <a:pt x="10" y="60"/>
                    </a:cubicBezTo>
                    <a:cubicBezTo>
                      <a:pt x="11" y="59"/>
                      <a:pt x="96" y="14"/>
                      <a:pt x="96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CC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3385;p461">
                <a:extLst>
                  <a:ext uri="{FF2B5EF4-FFF2-40B4-BE49-F238E27FC236}">
                    <a16:creationId xmlns:a16="http://schemas.microsoft.com/office/drawing/2014/main" id="{DDFFC41A-B570-49F0-92E5-AB1C8EAA8F17}"/>
                  </a:ext>
                </a:extLst>
              </p:cNvPr>
              <p:cNvSpPr/>
              <p:nvPr/>
            </p:nvSpPr>
            <p:spPr>
              <a:xfrm>
                <a:off x="3787775" y="2662237"/>
                <a:ext cx="217488" cy="13811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87" extrusionOk="0">
                    <a:moveTo>
                      <a:pt x="13" y="87"/>
                    </a:moveTo>
                    <a:lnTo>
                      <a:pt x="0" y="0"/>
                    </a:lnTo>
                    <a:lnTo>
                      <a:pt x="137" y="21"/>
                    </a:lnTo>
                    <a:lnTo>
                      <a:pt x="13" y="87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386;p461">
                <a:extLst>
                  <a:ext uri="{FF2B5EF4-FFF2-40B4-BE49-F238E27FC236}">
                    <a16:creationId xmlns:a16="http://schemas.microsoft.com/office/drawing/2014/main" id="{563CC38E-E3DA-4B3D-8D60-3ED715DE5B1E}"/>
                  </a:ext>
                </a:extLst>
              </p:cNvPr>
              <p:cNvSpPr/>
              <p:nvPr/>
            </p:nvSpPr>
            <p:spPr>
              <a:xfrm>
                <a:off x="688975" y="3030537"/>
                <a:ext cx="255588" cy="4159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2" extrusionOk="0">
                    <a:moveTo>
                      <a:pt x="111" y="0"/>
                    </a:moveTo>
                    <a:lnTo>
                      <a:pt x="161" y="241"/>
                    </a:lnTo>
                    <a:lnTo>
                      <a:pt x="37" y="262"/>
                    </a:lnTo>
                    <a:lnTo>
                      <a:pt x="0" y="2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DB536A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387;p461">
                <a:extLst>
                  <a:ext uri="{FF2B5EF4-FFF2-40B4-BE49-F238E27FC236}">
                    <a16:creationId xmlns:a16="http://schemas.microsoft.com/office/drawing/2014/main" id="{6E565314-59EA-477C-87FD-5D1C4F23B904}"/>
                  </a:ext>
                </a:extLst>
              </p:cNvPr>
              <p:cNvSpPr/>
              <p:nvPr/>
            </p:nvSpPr>
            <p:spPr>
              <a:xfrm>
                <a:off x="865188" y="2998787"/>
                <a:ext cx="269875" cy="414338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1" extrusionOk="0">
                    <a:moveTo>
                      <a:pt x="124" y="0"/>
                    </a:moveTo>
                    <a:lnTo>
                      <a:pt x="170" y="241"/>
                    </a:lnTo>
                    <a:lnTo>
                      <a:pt x="50" y="261"/>
                    </a:lnTo>
                    <a:lnTo>
                      <a:pt x="0" y="2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388;p461">
                <a:extLst>
                  <a:ext uri="{FF2B5EF4-FFF2-40B4-BE49-F238E27FC236}">
                    <a16:creationId xmlns:a16="http://schemas.microsoft.com/office/drawing/2014/main" id="{253273D2-E126-482D-9FB5-4C0004B468D1}"/>
                  </a:ext>
                </a:extLst>
              </p:cNvPr>
              <p:cNvSpPr/>
              <p:nvPr/>
            </p:nvSpPr>
            <p:spPr>
              <a:xfrm>
                <a:off x="747713" y="2695574"/>
                <a:ext cx="3257550" cy="750888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14" extrusionOk="0">
                    <a:moveTo>
                      <a:pt x="411" y="46"/>
                    </a:moveTo>
                    <a:cubicBezTo>
                      <a:pt x="411" y="46"/>
                      <a:pt x="411" y="46"/>
                      <a:pt x="411" y="46"/>
                    </a:cubicBezTo>
                    <a:cubicBezTo>
                      <a:pt x="411" y="46"/>
                      <a:pt x="411" y="46"/>
                      <a:pt x="411" y="46"/>
                    </a:cubicBezTo>
                    <a:moveTo>
                      <a:pt x="407" y="28"/>
                    </a:moveTo>
                    <a:cubicBezTo>
                      <a:pt x="407" y="28"/>
                      <a:pt x="407" y="28"/>
                      <a:pt x="407" y="28"/>
                    </a:cubicBezTo>
                    <a:cubicBezTo>
                      <a:pt x="407" y="28"/>
                      <a:pt x="168" y="68"/>
                      <a:pt x="56" y="87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411" y="46"/>
                      <a:pt x="411" y="46"/>
                      <a:pt x="411" y="46"/>
                    </a:cubicBezTo>
                    <a:cubicBezTo>
                      <a:pt x="410" y="46"/>
                      <a:pt x="409" y="38"/>
                      <a:pt x="407" y="28"/>
                    </a:cubicBezTo>
                    <a:moveTo>
                      <a:pt x="496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moveTo>
                      <a:pt x="496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moveTo>
                      <a:pt x="496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moveTo>
                      <a:pt x="496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moveTo>
                      <a:pt x="496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moveTo>
                      <a:pt x="496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moveTo>
                      <a:pt x="497" y="0"/>
                    </a:moveTo>
                    <a:cubicBezTo>
                      <a:pt x="497" y="0"/>
                      <a:pt x="497" y="0"/>
                      <a:pt x="497" y="0"/>
                    </a:cubicBezTo>
                    <a:cubicBezTo>
                      <a:pt x="497" y="0"/>
                      <a:pt x="497" y="0"/>
                      <a:pt x="497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96" y="0"/>
                    </a:cubicBezTo>
                    <a:cubicBezTo>
                      <a:pt x="497" y="0"/>
                      <a:pt x="497" y="0"/>
                      <a:pt x="497" y="0"/>
                    </a:cubicBezTo>
                  </a:path>
                </a:pathLst>
              </a:custGeom>
              <a:solidFill>
                <a:srgbClr val="EB8C00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389;p461">
                <a:extLst>
                  <a:ext uri="{FF2B5EF4-FFF2-40B4-BE49-F238E27FC236}">
                    <a16:creationId xmlns:a16="http://schemas.microsoft.com/office/drawing/2014/main" id="{7F08039F-46A4-4FE5-8ADA-35DA8AC31346}"/>
                  </a:ext>
                </a:extLst>
              </p:cNvPr>
              <p:cNvSpPr/>
              <p:nvPr/>
            </p:nvSpPr>
            <p:spPr>
              <a:xfrm>
                <a:off x="3414713" y="2695574"/>
                <a:ext cx="590550" cy="303213"/>
              </a:xfrm>
              <a:custGeom>
                <a:avLst/>
                <a:gdLst/>
                <a:ahLst/>
                <a:cxnLst/>
                <a:rect l="l" t="t" r="r" b="b"/>
                <a:pathLst>
                  <a:path w="90" h="46" extrusionOk="0">
                    <a:moveTo>
                      <a:pt x="89" y="0"/>
                    </a:moveTo>
                    <a:cubicBezTo>
                      <a:pt x="60" y="16"/>
                      <a:pt x="60" y="16"/>
                      <a:pt x="60" y="16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38"/>
                      <a:pt x="3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moveTo>
                      <a:pt x="89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moveTo>
                      <a:pt x="89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moveTo>
                      <a:pt x="89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moveTo>
                      <a:pt x="89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solidFill>
                <a:srgbClr val="FEE199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390;p461">
                <a:extLst>
                  <a:ext uri="{FF2B5EF4-FFF2-40B4-BE49-F238E27FC236}">
                    <a16:creationId xmlns:a16="http://schemas.microsoft.com/office/drawing/2014/main" id="{46AE1695-EC1F-4CD5-ABB6-0999B4D15BF5}"/>
                  </a:ext>
                </a:extLst>
              </p:cNvPr>
              <p:cNvSpPr/>
              <p:nvPr/>
            </p:nvSpPr>
            <p:spPr>
              <a:xfrm>
                <a:off x="3802063" y="2695574"/>
                <a:ext cx="2032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66" extrusionOk="0">
                    <a:moveTo>
                      <a:pt x="128" y="0"/>
                    </a:moveTo>
                    <a:lnTo>
                      <a:pt x="0" y="41"/>
                    </a:lnTo>
                    <a:lnTo>
                      <a:pt x="4" y="66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391;p461">
                <a:extLst>
                  <a:ext uri="{FF2B5EF4-FFF2-40B4-BE49-F238E27FC236}">
                    <a16:creationId xmlns:a16="http://schemas.microsoft.com/office/drawing/2014/main" id="{529A82C4-36FD-4BC0-90AD-3DA1C0B529EF}"/>
                  </a:ext>
                </a:extLst>
              </p:cNvPr>
              <p:cNvSpPr/>
              <p:nvPr/>
            </p:nvSpPr>
            <p:spPr>
              <a:xfrm>
                <a:off x="735013" y="3301999"/>
                <a:ext cx="209550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2" h="22" extrusionOk="0">
                    <a:moveTo>
                      <a:pt x="28" y="0"/>
                    </a:moveTo>
                    <a:cubicBezTo>
                      <a:pt x="1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392;p461">
                <a:extLst>
                  <a:ext uri="{FF2B5EF4-FFF2-40B4-BE49-F238E27FC236}">
                    <a16:creationId xmlns:a16="http://schemas.microsoft.com/office/drawing/2014/main" id="{8EC25C43-A8D0-47A8-949B-779E7E862C2A}"/>
                  </a:ext>
                </a:extLst>
              </p:cNvPr>
              <p:cNvSpPr/>
              <p:nvPr/>
            </p:nvSpPr>
            <p:spPr>
              <a:xfrm>
                <a:off x="922337" y="3268662"/>
                <a:ext cx="212725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3" h="22" extrusionOk="0">
                    <a:moveTo>
                      <a:pt x="30" y="0"/>
                    </a:moveTo>
                    <a:cubicBezTo>
                      <a:pt x="18" y="2"/>
                      <a:pt x="9" y="3"/>
                      <a:pt x="0" y="5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CBCBCB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3393;p461">
              <a:extLst>
                <a:ext uri="{FF2B5EF4-FFF2-40B4-BE49-F238E27FC236}">
                  <a16:creationId xmlns:a16="http://schemas.microsoft.com/office/drawing/2014/main" id="{5192D57C-89AD-43B2-A34C-5CCEC2C64324}"/>
                </a:ext>
              </a:extLst>
            </p:cNvPr>
            <p:cNvGrpSpPr/>
            <p:nvPr/>
          </p:nvGrpSpPr>
          <p:grpSpPr>
            <a:xfrm>
              <a:off x="2434162" y="3635287"/>
              <a:ext cx="1488267" cy="2766057"/>
              <a:chOff x="1183829" y="2392287"/>
              <a:chExt cx="2014984" cy="3745001"/>
            </a:xfrm>
          </p:grpSpPr>
          <p:sp>
            <p:nvSpPr>
              <p:cNvPr id="9" name="Google Shape;3394;p461">
                <a:extLst>
                  <a:ext uri="{FF2B5EF4-FFF2-40B4-BE49-F238E27FC236}">
                    <a16:creationId xmlns:a16="http://schemas.microsoft.com/office/drawing/2014/main" id="{D66D15C6-E349-413F-976C-95FDC94EE908}"/>
                  </a:ext>
                </a:extLst>
              </p:cNvPr>
              <p:cNvSpPr/>
              <p:nvPr/>
            </p:nvSpPr>
            <p:spPr>
              <a:xfrm>
                <a:off x="1311275" y="3063874"/>
                <a:ext cx="1887538" cy="298132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52" extrusionOk="0">
                    <a:moveTo>
                      <a:pt x="276" y="18"/>
                    </a:moveTo>
                    <a:cubicBezTo>
                      <a:pt x="266" y="0"/>
                      <a:pt x="266" y="0"/>
                      <a:pt x="266" y="0"/>
                    </a:cubicBezTo>
                    <a:cubicBezTo>
                      <a:pt x="236" y="5"/>
                      <a:pt x="236" y="5"/>
                      <a:pt x="236" y="5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7" y="7"/>
                      <a:pt x="172" y="4"/>
                      <a:pt x="151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9" y="7"/>
                      <a:pt x="79" y="9"/>
                      <a:pt x="68" y="20"/>
                    </a:cubicBezTo>
                    <a:cubicBezTo>
                      <a:pt x="57" y="32"/>
                      <a:pt x="16" y="73"/>
                      <a:pt x="16" y="73"/>
                    </a:cubicBezTo>
                    <a:cubicBezTo>
                      <a:pt x="16" y="73"/>
                      <a:pt x="0" y="85"/>
                      <a:pt x="13" y="99"/>
                    </a:cubicBezTo>
                    <a:cubicBezTo>
                      <a:pt x="26" y="114"/>
                      <a:pt x="73" y="166"/>
                      <a:pt x="73" y="166"/>
                    </a:cubicBezTo>
                    <a:cubicBezTo>
                      <a:pt x="83" y="156"/>
                      <a:pt x="83" y="156"/>
                      <a:pt x="83" y="156"/>
                    </a:cubicBezTo>
                    <a:cubicBezTo>
                      <a:pt x="85" y="177"/>
                      <a:pt x="85" y="177"/>
                      <a:pt x="85" y="177"/>
                    </a:cubicBezTo>
                    <a:cubicBezTo>
                      <a:pt x="85" y="177"/>
                      <a:pt x="85" y="177"/>
                      <a:pt x="85" y="177"/>
                    </a:cubicBezTo>
                    <a:cubicBezTo>
                      <a:pt x="21" y="451"/>
                      <a:pt x="21" y="451"/>
                      <a:pt x="21" y="451"/>
                    </a:cubicBezTo>
                    <a:cubicBezTo>
                      <a:pt x="41" y="451"/>
                      <a:pt x="41" y="451"/>
                      <a:pt x="41" y="451"/>
                    </a:cubicBezTo>
                    <a:cubicBezTo>
                      <a:pt x="115" y="199"/>
                      <a:pt x="115" y="199"/>
                      <a:pt x="115" y="199"/>
                    </a:cubicBezTo>
                    <a:cubicBezTo>
                      <a:pt x="115" y="199"/>
                      <a:pt x="126" y="206"/>
                      <a:pt x="144" y="202"/>
                    </a:cubicBezTo>
                    <a:cubicBezTo>
                      <a:pt x="145" y="452"/>
                      <a:pt x="145" y="452"/>
                      <a:pt x="145" y="452"/>
                    </a:cubicBezTo>
                    <a:cubicBezTo>
                      <a:pt x="167" y="452"/>
                      <a:pt x="167" y="452"/>
                      <a:pt x="167" y="452"/>
                    </a:cubicBezTo>
                    <a:cubicBezTo>
                      <a:pt x="179" y="183"/>
                      <a:pt x="179" y="183"/>
                      <a:pt x="179" y="183"/>
                    </a:cubicBezTo>
                    <a:cubicBezTo>
                      <a:pt x="181" y="54"/>
                      <a:pt x="181" y="54"/>
                      <a:pt x="181" y="54"/>
                    </a:cubicBezTo>
                    <a:cubicBezTo>
                      <a:pt x="262" y="46"/>
                      <a:pt x="262" y="46"/>
                      <a:pt x="262" y="46"/>
                    </a:cubicBezTo>
                    <a:cubicBezTo>
                      <a:pt x="262" y="46"/>
                      <a:pt x="288" y="41"/>
                      <a:pt x="276" y="18"/>
                    </a:cubicBezTo>
                    <a:close/>
                    <a:moveTo>
                      <a:pt x="50" y="93"/>
                    </a:moveTo>
                    <a:cubicBezTo>
                      <a:pt x="75" y="76"/>
                      <a:pt x="75" y="76"/>
                      <a:pt x="75" y="76"/>
                    </a:cubicBezTo>
                    <a:cubicBezTo>
                      <a:pt x="82" y="147"/>
                      <a:pt x="82" y="147"/>
                      <a:pt x="82" y="147"/>
                    </a:cubicBezTo>
                    <a:lnTo>
                      <a:pt x="50" y="93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3395;p461">
                <a:extLst>
                  <a:ext uri="{FF2B5EF4-FFF2-40B4-BE49-F238E27FC236}">
                    <a16:creationId xmlns:a16="http://schemas.microsoft.com/office/drawing/2014/main" id="{D85A85F8-4295-4093-BDD8-B4850AFE5E3F}"/>
                  </a:ext>
                </a:extLst>
              </p:cNvPr>
              <p:cNvSpPr/>
              <p:nvPr/>
            </p:nvSpPr>
            <p:spPr>
              <a:xfrm>
                <a:off x="2051050" y="3097212"/>
                <a:ext cx="269875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90" extrusionOk="0">
                    <a:moveTo>
                      <a:pt x="0" y="0"/>
                    </a:moveTo>
                    <a:lnTo>
                      <a:pt x="133" y="0"/>
                    </a:lnTo>
                    <a:lnTo>
                      <a:pt x="161" y="0"/>
                    </a:lnTo>
                    <a:lnTo>
                      <a:pt x="170" y="129"/>
                    </a:lnTo>
                    <a:lnTo>
                      <a:pt x="112" y="3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C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3396;p461">
                <a:extLst>
                  <a:ext uri="{FF2B5EF4-FFF2-40B4-BE49-F238E27FC236}">
                    <a16:creationId xmlns:a16="http://schemas.microsoft.com/office/drawing/2014/main" id="{858C8805-0816-4138-BB10-EA8E235A221C}"/>
                  </a:ext>
                </a:extLst>
              </p:cNvPr>
              <p:cNvSpPr/>
              <p:nvPr/>
            </p:nvSpPr>
            <p:spPr>
              <a:xfrm>
                <a:off x="2149475" y="3136899"/>
                <a:ext cx="138113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70" extrusionOk="0">
                    <a:moveTo>
                      <a:pt x="33" y="0"/>
                    </a:moveTo>
                    <a:lnTo>
                      <a:pt x="0" y="199"/>
                    </a:lnTo>
                    <a:lnTo>
                      <a:pt x="50" y="370"/>
                    </a:lnTo>
                    <a:lnTo>
                      <a:pt x="87" y="20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3397;p461">
                <a:extLst>
                  <a:ext uri="{FF2B5EF4-FFF2-40B4-BE49-F238E27FC236}">
                    <a16:creationId xmlns:a16="http://schemas.microsoft.com/office/drawing/2014/main" id="{0A5ECCBC-9609-42BD-A05D-FAA3773A4096}"/>
                  </a:ext>
                </a:extLst>
              </p:cNvPr>
              <p:cNvSpPr/>
              <p:nvPr/>
            </p:nvSpPr>
            <p:spPr>
              <a:xfrm>
                <a:off x="1789113" y="4079874"/>
                <a:ext cx="11906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75" y="29"/>
                    </a:moveTo>
                    <a:lnTo>
                      <a:pt x="21" y="75"/>
                    </a:lnTo>
                    <a:lnTo>
                      <a:pt x="0" y="50"/>
                    </a:lnTo>
                    <a:lnTo>
                      <a:pt x="54" y="0"/>
                    </a:lnTo>
                    <a:lnTo>
                      <a:pt x="7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3398;p461">
                <a:extLst>
                  <a:ext uri="{FF2B5EF4-FFF2-40B4-BE49-F238E27FC236}">
                    <a16:creationId xmlns:a16="http://schemas.microsoft.com/office/drawing/2014/main" id="{42299F7C-E864-410A-96A2-26E7E08B703A}"/>
                  </a:ext>
                </a:extLst>
              </p:cNvPr>
              <p:cNvSpPr/>
              <p:nvPr/>
            </p:nvSpPr>
            <p:spPr>
              <a:xfrm>
                <a:off x="1822450" y="4125912"/>
                <a:ext cx="2555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27" extrusionOk="0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15"/>
                      <a:pt x="8" y="18"/>
                    </a:cubicBezTo>
                    <a:cubicBezTo>
                      <a:pt x="14" y="21"/>
                      <a:pt x="24" y="27"/>
                      <a:pt x="31" y="25"/>
                    </a:cubicBezTo>
                    <a:cubicBezTo>
                      <a:pt x="37" y="22"/>
                      <a:pt x="39" y="16"/>
                      <a:pt x="38" y="11"/>
                    </a:cubicBezTo>
                    <a:cubicBezTo>
                      <a:pt x="36" y="6"/>
                      <a:pt x="29" y="4"/>
                      <a:pt x="24" y="4"/>
                    </a:cubicBezTo>
                    <a:cubicBezTo>
                      <a:pt x="18" y="4"/>
                      <a:pt x="15" y="3"/>
                      <a:pt x="15" y="3"/>
                    </a:cubicBezTo>
                    <a:close/>
                  </a:path>
                </a:pathLst>
              </a:custGeom>
              <a:solidFill>
                <a:srgbClr val="F0B8C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3399;p461">
                <a:extLst>
                  <a:ext uri="{FF2B5EF4-FFF2-40B4-BE49-F238E27FC236}">
                    <a16:creationId xmlns:a16="http://schemas.microsoft.com/office/drawing/2014/main" id="{6FAB1E86-D7EB-45DC-A25A-C3FFAB71AD42}"/>
                  </a:ext>
                </a:extLst>
              </p:cNvPr>
              <p:cNvSpPr/>
              <p:nvPr/>
            </p:nvSpPr>
            <p:spPr>
              <a:xfrm>
                <a:off x="1183829" y="6024562"/>
                <a:ext cx="418627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10000" extrusionOk="0">
                    <a:moveTo>
                      <a:pt x="6305" y="0"/>
                    </a:moveTo>
                    <a:lnTo>
                      <a:pt x="9714" y="496"/>
                    </a:lnTo>
                    <a:cubicBezTo>
                      <a:pt x="9831" y="2054"/>
                      <a:pt x="10426" y="3848"/>
                      <a:pt x="10000" y="9345"/>
                    </a:cubicBezTo>
                    <a:cubicBezTo>
                      <a:pt x="8423" y="10820"/>
                      <a:pt x="3500" y="9345"/>
                      <a:pt x="251" y="9345"/>
                    </a:cubicBezTo>
                    <a:cubicBezTo>
                      <a:pt x="251" y="9345"/>
                      <a:pt x="-471" y="6251"/>
                      <a:pt x="538" y="4693"/>
                    </a:cubicBezTo>
                    <a:cubicBezTo>
                      <a:pt x="1546" y="3136"/>
                      <a:pt x="6305" y="0"/>
                      <a:pt x="6305" y="0"/>
                    </a:cubicBez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3400;p461">
                <a:extLst>
                  <a:ext uri="{FF2B5EF4-FFF2-40B4-BE49-F238E27FC236}">
                    <a16:creationId xmlns:a16="http://schemas.microsoft.com/office/drawing/2014/main" id="{3C70C93D-86EE-4826-86D7-DB6164CBD537}"/>
                  </a:ext>
                </a:extLst>
              </p:cNvPr>
              <p:cNvSpPr/>
              <p:nvPr/>
            </p:nvSpPr>
            <p:spPr>
              <a:xfrm>
                <a:off x="2798763" y="2628899"/>
                <a:ext cx="58738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37" h="46" extrusionOk="0">
                    <a:moveTo>
                      <a:pt x="37" y="37"/>
                    </a:moveTo>
                    <a:lnTo>
                      <a:pt x="12" y="0"/>
                    </a:lnTo>
                    <a:lnTo>
                      <a:pt x="0" y="46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3401;p461">
                <a:extLst>
                  <a:ext uri="{FF2B5EF4-FFF2-40B4-BE49-F238E27FC236}">
                    <a16:creationId xmlns:a16="http://schemas.microsoft.com/office/drawing/2014/main" id="{801E41E6-5874-4BB9-9E02-5248090497A5}"/>
                  </a:ext>
                </a:extLst>
              </p:cNvPr>
              <p:cNvSpPr/>
              <p:nvPr/>
            </p:nvSpPr>
            <p:spPr>
              <a:xfrm>
                <a:off x="2582863" y="2582862"/>
                <a:ext cx="268288" cy="223838"/>
              </a:xfrm>
              <a:custGeom>
                <a:avLst/>
                <a:gdLst/>
                <a:ahLst/>
                <a:cxnLst/>
                <a:rect l="l" t="t" r="r" b="b"/>
                <a:pathLst>
                  <a:path w="41" h="34" extrusionOk="0">
                    <a:moveTo>
                      <a:pt x="10" y="8"/>
                    </a:moveTo>
                    <a:cubicBezTo>
                      <a:pt x="10" y="8"/>
                      <a:pt x="0" y="11"/>
                      <a:pt x="3" y="22"/>
                    </a:cubicBezTo>
                    <a:cubicBezTo>
                      <a:pt x="5" y="34"/>
                      <a:pt x="20" y="28"/>
                      <a:pt x="25" y="24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41" y="15"/>
                      <a:pt x="36" y="7"/>
                    </a:cubicBezTo>
                    <a:cubicBezTo>
                      <a:pt x="32" y="0"/>
                      <a:pt x="22" y="6"/>
                      <a:pt x="22" y="6"/>
                    </a:cubicBez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0B8C2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402;p461">
                <a:extLst>
                  <a:ext uri="{FF2B5EF4-FFF2-40B4-BE49-F238E27FC236}">
                    <a16:creationId xmlns:a16="http://schemas.microsoft.com/office/drawing/2014/main" id="{7420D91F-0050-4D79-B909-0AB0354AC7A1}"/>
                  </a:ext>
                </a:extLst>
              </p:cNvPr>
              <p:cNvSpPr/>
              <p:nvPr/>
            </p:nvSpPr>
            <p:spPr>
              <a:xfrm flipH="1">
                <a:off x="2241228" y="6018211"/>
                <a:ext cx="418627" cy="112725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10000" extrusionOk="0">
                    <a:moveTo>
                      <a:pt x="6305" y="0"/>
                    </a:moveTo>
                    <a:lnTo>
                      <a:pt x="9714" y="496"/>
                    </a:lnTo>
                    <a:cubicBezTo>
                      <a:pt x="9831" y="2054"/>
                      <a:pt x="10426" y="3848"/>
                      <a:pt x="10000" y="9345"/>
                    </a:cubicBezTo>
                    <a:cubicBezTo>
                      <a:pt x="8423" y="10820"/>
                      <a:pt x="3500" y="9345"/>
                      <a:pt x="251" y="9345"/>
                    </a:cubicBezTo>
                    <a:cubicBezTo>
                      <a:pt x="251" y="9345"/>
                      <a:pt x="-471" y="6251"/>
                      <a:pt x="538" y="4693"/>
                    </a:cubicBezTo>
                    <a:cubicBezTo>
                      <a:pt x="1546" y="3136"/>
                      <a:pt x="6305" y="0"/>
                      <a:pt x="6305" y="0"/>
                    </a:cubicBez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defTabSz="685800"/>
                <a:endParaRPr sz="13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" name="Google Shape;3403;p461">
                <a:extLst>
                  <a:ext uri="{FF2B5EF4-FFF2-40B4-BE49-F238E27FC236}">
                    <a16:creationId xmlns:a16="http://schemas.microsoft.com/office/drawing/2014/main" id="{02904E08-53C4-4E61-A911-9989CB375558}"/>
                  </a:ext>
                </a:extLst>
              </p:cNvPr>
              <p:cNvGrpSpPr/>
              <p:nvPr/>
            </p:nvGrpSpPr>
            <p:grpSpPr>
              <a:xfrm>
                <a:off x="1972026" y="2392287"/>
                <a:ext cx="521217" cy="704066"/>
                <a:chOff x="2672668" y="2398179"/>
                <a:chExt cx="506331" cy="699033"/>
              </a:xfrm>
            </p:grpSpPr>
            <p:sp>
              <p:nvSpPr>
                <p:cNvPr id="19" name="Google Shape;3404;p461">
                  <a:extLst>
                    <a:ext uri="{FF2B5EF4-FFF2-40B4-BE49-F238E27FC236}">
                      <a16:creationId xmlns:a16="http://schemas.microsoft.com/office/drawing/2014/main" id="{34457493-B0AA-47D3-93B2-76AC07C60188}"/>
                    </a:ext>
                  </a:extLst>
                </p:cNvPr>
                <p:cNvSpPr/>
                <p:nvPr/>
              </p:nvSpPr>
              <p:spPr>
                <a:xfrm>
                  <a:off x="2672668" y="2398179"/>
                  <a:ext cx="506331" cy="50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0" h="10000" extrusionOk="0">
                      <a:moveTo>
                        <a:pt x="2352" y="1435"/>
                      </a:moveTo>
                      <a:cubicBezTo>
                        <a:pt x="2352" y="1435"/>
                        <a:pt x="21" y="1694"/>
                        <a:pt x="21" y="3760"/>
                      </a:cubicBezTo>
                      <a:cubicBezTo>
                        <a:pt x="-108" y="5953"/>
                        <a:pt x="409" y="8406"/>
                        <a:pt x="539" y="9182"/>
                      </a:cubicBezTo>
                      <a:cubicBezTo>
                        <a:pt x="668" y="9957"/>
                        <a:pt x="1705" y="10086"/>
                        <a:pt x="2222" y="9957"/>
                      </a:cubicBezTo>
                      <a:cubicBezTo>
                        <a:pt x="2579" y="7748"/>
                        <a:pt x="5209" y="8590"/>
                        <a:pt x="3465" y="3545"/>
                      </a:cubicBezTo>
                      <a:cubicBezTo>
                        <a:pt x="4986" y="4570"/>
                        <a:pt x="7351" y="5230"/>
                        <a:pt x="8439" y="5180"/>
                      </a:cubicBezTo>
                      <a:cubicBezTo>
                        <a:pt x="9527" y="5130"/>
                        <a:pt x="10123" y="4793"/>
                        <a:pt x="9993" y="3242"/>
                      </a:cubicBezTo>
                      <a:cubicBezTo>
                        <a:pt x="9864" y="1694"/>
                        <a:pt x="8827" y="1435"/>
                        <a:pt x="8827" y="1435"/>
                      </a:cubicBezTo>
                      <a:cubicBezTo>
                        <a:pt x="8827" y="1435"/>
                        <a:pt x="9086" y="14"/>
                        <a:pt x="7144" y="14"/>
                      </a:cubicBezTo>
                      <a:cubicBezTo>
                        <a:pt x="5330" y="-114"/>
                        <a:pt x="4554" y="662"/>
                        <a:pt x="4554" y="662"/>
                      </a:cubicBezTo>
                      <a:cubicBezTo>
                        <a:pt x="4554" y="662"/>
                        <a:pt x="3777" y="14"/>
                        <a:pt x="3000" y="402"/>
                      </a:cubicBezTo>
                      <a:cubicBezTo>
                        <a:pt x="2352" y="790"/>
                        <a:pt x="2352" y="1435"/>
                        <a:pt x="2352" y="1435"/>
                      </a:cubicBez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3405;p461">
                  <a:extLst>
                    <a:ext uri="{FF2B5EF4-FFF2-40B4-BE49-F238E27FC236}">
                      <a16:creationId xmlns:a16="http://schemas.microsoft.com/office/drawing/2014/main" id="{1BCB7862-5C28-43A4-A4C5-61D8420D09F6}"/>
                    </a:ext>
                  </a:extLst>
                </p:cNvPr>
                <p:cNvSpPr/>
                <p:nvPr/>
              </p:nvSpPr>
              <p:spPr>
                <a:xfrm>
                  <a:off x="2816905" y="2563812"/>
                  <a:ext cx="309150" cy="45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0" h="18136" extrusionOk="0">
                      <a:moveTo>
                        <a:pt x="697" y="0"/>
                      </a:moveTo>
                      <a:cubicBezTo>
                        <a:pt x="697" y="0"/>
                        <a:pt x="2061" y="1316"/>
                        <a:pt x="3879" y="1316"/>
                      </a:cubicBezTo>
                      <a:cubicBezTo>
                        <a:pt x="5697" y="1053"/>
                        <a:pt x="8879" y="0"/>
                        <a:pt x="9561" y="1053"/>
                      </a:cubicBezTo>
                      <a:cubicBezTo>
                        <a:pt x="10015" y="2368"/>
                        <a:pt x="9687" y="1408"/>
                        <a:pt x="9788" y="3947"/>
                      </a:cubicBezTo>
                      <a:cubicBezTo>
                        <a:pt x="9889" y="6486"/>
                        <a:pt x="11520" y="12831"/>
                        <a:pt x="10166" y="16290"/>
                      </a:cubicBezTo>
                      <a:cubicBezTo>
                        <a:pt x="9482" y="18415"/>
                        <a:pt x="3280" y="18375"/>
                        <a:pt x="2460" y="17797"/>
                      </a:cubicBezTo>
                      <a:cubicBezTo>
                        <a:pt x="678" y="17147"/>
                        <a:pt x="9" y="11379"/>
                        <a:pt x="0" y="9312"/>
                      </a:cubicBezTo>
                      <a:cubicBezTo>
                        <a:pt x="1103" y="8886"/>
                        <a:pt x="1415" y="8571"/>
                        <a:pt x="1379" y="6579"/>
                      </a:cubicBezTo>
                      <a:cubicBezTo>
                        <a:pt x="1379" y="4474"/>
                        <a:pt x="1152" y="1842"/>
                        <a:pt x="697" y="0"/>
                      </a:cubicBezTo>
                      <a:close/>
                    </a:path>
                  </a:pathLst>
                </a:custGeom>
                <a:solidFill>
                  <a:srgbClr val="F0B8C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3406;p461">
                  <a:extLst>
                    <a:ext uri="{FF2B5EF4-FFF2-40B4-BE49-F238E27FC236}">
                      <a16:creationId xmlns:a16="http://schemas.microsoft.com/office/drawing/2014/main" id="{1D7ADE2F-1728-4F1C-BA7E-382213A45FFB}"/>
                    </a:ext>
                  </a:extLst>
                </p:cNvPr>
                <p:cNvSpPr/>
                <p:nvPr/>
              </p:nvSpPr>
              <p:spPr>
                <a:xfrm>
                  <a:off x="2979767" y="2860546"/>
                  <a:ext cx="111125" cy="65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0" extrusionOk="0">
                      <a:moveTo>
                        <a:pt x="0" y="2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7" y="9"/>
                        <a:pt x="9" y="9"/>
                      </a:cubicBezTo>
                      <a:cubicBezTo>
                        <a:pt x="1" y="10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3407;p461">
                  <a:extLst>
                    <a:ext uri="{FF2B5EF4-FFF2-40B4-BE49-F238E27FC236}">
                      <a16:creationId xmlns:a16="http://schemas.microsoft.com/office/drawing/2014/main" id="{B5A2D772-67D6-41AB-B230-41E7ECCEEA89}"/>
                    </a:ext>
                  </a:extLst>
                </p:cNvPr>
                <p:cNvSpPr/>
                <p:nvPr/>
              </p:nvSpPr>
              <p:spPr>
                <a:xfrm>
                  <a:off x="2719569" y="2701924"/>
                  <a:ext cx="255588" cy="395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60" extrusionOk="0">
                      <a:moveTo>
                        <a:pt x="38" y="47"/>
                      </a:move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21" y="45"/>
                        <a:pt x="20" y="38"/>
                        <a:pt x="18" y="31"/>
                      </a:cubicBezTo>
                      <a:cubicBezTo>
                        <a:pt x="16" y="25"/>
                        <a:pt x="16" y="13"/>
                        <a:pt x="16" y="13"/>
                      </a:cubicBezTo>
                      <a:cubicBezTo>
                        <a:pt x="16" y="11"/>
                        <a:pt x="15" y="10"/>
                        <a:pt x="15" y="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4"/>
                        <a:pt x="12" y="0"/>
                        <a:pt x="8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2"/>
                        <a:pt x="3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6"/>
                        <a:pt x="9" y="17"/>
                        <a:pt x="9" y="1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8" y="32"/>
                        <a:pt x="6" y="31"/>
                        <a:pt x="6" y="31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39" y="60"/>
                        <a:pt x="39" y="60"/>
                        <a:pt x="39" y="60"/>
                      </a:cubicBezTo>
                      <a:lnTo>
                        <a:pt x="38" y="47"/>
                      </a:lnTo>
                      <a:close/>
                    </a:path>
                  </a:pathLst>
                </a:custGeom>
                <a:solidFill>
                  <a:srgbClr val="F0B8C2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t" anchorCtr="0">
                  <a:noAutofit/>
                </a:bodyPr>
                <a:lstStyle/>
                <a:p>
                  <a:pPr defTabSz="685800"/>
                  <a:endParaRPr sz="135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8" name="Google Shape;3408;p461">
            <a:extLst>
              <a:ext uri="{FF2B5EF4-FFF2-40B4-BE49-F238E27FC236}">
                <a16:creationId xmlns:a16="http://schemas.microsoft.com/office/drawing/2014/main" id="{3C5BFAED-E29C-4D3D-B789-73FE6A75E143}"/>
              </a:ext>
            </a:extLst>
          </p:cNvPr>
          <p:cNvGrpSpPr/>
          <p:nvPr/>
        </p:nvGrpSpPr>
        <p:grpSpPr>
          <a:xfrm>
            <a:off x="1840048" y="1985326"/>
            <a:ext cx="173834" cy="1064045"/>
            <a:chOff x="418223" y="882625"/>
            <a:chExt cx="231778" cy="1418726"/>
          </a:xfrm>
        </p:grpSpPr>
        <p:sp>
          <p:nvSpPr>
            <p:cNvPr id="99" name="Google Shape;3409;p461">
              <a:extLst>
                <a:ext uri="{FF2B5EF4-FFF2-40B4-BE49-F238E27FC236}">
                  <a16:creationId xmlns:a16="http://schemas.microsoft.com/office/drawing/2014/main" id="{CBA5834D-3E27-4462-8890-CEDE70DF89BB}"/>
                </a:ext>
              </a:extLst>
            </p:cNvPr>
            <p:cNvSpPr/>
            <p:nvPr/>
          </p:nvSpPr>
          <p:spPr>
            <a:xfrm>
              <a:off x="442930" y="2127351"/>
              <a:ext cx="177600" cy="174000"/>
            </a:xfrm>
            <a:prstGeom prst="ellipse">
              <a:avLst/>
            </a:prstGeom>
            <a:solidFill>
              <a:srgbClr val="FCB133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410;p461">
              <a:extLst>
                <a:ext uri="{FF2B5EF4-FFF2-40B4-BE49-F238E27FC236}">
                  <a16:creationId xmlns:a16="http://schemas.microsoft.com/office/drawing/2014/main" id="{399009DB-4D10-4E0F-BDEB-8B9EC7E50A86}"/>
                </a:ext>
              </a:extLst>
            </p:cNvPr>
            <p:cNvSpPr/>
            <p:nvPr/>
          </p:nvSpPr>
          <p:spPr>
            <a:xfrm>
              <a:off x="465284" y="2127351"/>
              <a:ext cx="130800" cy="130800"/>
            </a:xfrm>
            <a:prstGeom prst="ellipse">
              <a:avLst/>
            </a:prstGeom>
            <a:solidFill>
              <a:srgbClr val="FCB133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411;p461">
              <a:extLst>
                <a:ext uri="{FF2B5EF4-FFF2-40B4-BE49-F238E27FC236}">
                  <a16:creationId xmlns:a16="http://schemas.microsoft.com/office/drawing/2014/main" id="{419DF36D-D57F-4D15-A1D7-7128D3DEF871}"/>
                </a:ext>
              </a:extLst>
            </p:cNvPr>
            <p:cNvSpPr/>
            <p:nvPr/>
          </p:nvSpPr>
          <p:spPr>
            <a:xfrm>
              <a:off x="418223" y="1694375"/>
              <a:ext cx="231778" cy="520042"/>
            </a:xfrm>
            <a:custGeom>
              <a:avLst/>
              <a:gdLst/>
              <a:ahLst/>
              <a:cxnLst/>
              <a:rect l="l" t="t" r="r" b="b"/>
              <a:pathLst>
                <a:path w="64" h="143" extrusionOk="0">
                  <a:moveTo>
                    <a:pt x="0" y="143"/>
                  </a:moveTo>
                  <a:cubicBezTo>
                    <a:pt x="64" y="143"/>
                    <a:pt x="64" y="143"/>
                    <a:pt x="64" y="143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412;p461">
              <a:extLst>
                <a:ext uri="{FF2B5EF4-FFF2-40B4-BE49-F238E27FC236}">
                  <a16:creationId xmlns:a16="http://schemas.microsoft.com/office/drawing/2014/main" id="{F0E6D5B3-68CB-467B-B676-C26A18BAEFE7}"/>
                </a:ext>
              </a:extLst>
            </p:cNvPr>
            <p:cNvSpPr/>
            <p:nvPr/>
          </p:nvSpPr>
          <p:spPr>
            <a:xfrm>
              <a:off x="522925" y="882625"/>
              <a:ext cx="22200" cy="928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413;p461">
              <a:extLst>
                <a:ext uri="{FF2B5EF4-FFF2-40B4-BE49-F238E27FC236}">
                  <a16:creationId xmlns:a16="http://schemas.microsoft.com/office/drawing/2014/main" id="{7BB23DA2-39D5-4AFB-89E7-1535D1F30553}"/>
                </a:ext>
              </a:extLst>
            </p:cNvPr>
            <p:cNvSpPr/>
            <p:nvPr/>
          </p:nvSpPr>
          <p:spPr>
            <a:xfrm>
              <a:off x="454695" y="1694375"/>
              <a:ext cx="195305" cy="331792"/>
            </a:xfrm>
            <a:custGeom>
              <a:avLst/>
              <a:gdLst/>
              <a:ahLst/>
              <a:cxnLst/>
              <a:rect l="l" t="t" r="r" b="b"/>
              <a:pathLst>
                <a:path w="54" h="91" extrusionOk="0">
                  <a:moveTo>
                    <a:pt x="54" y="32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4"/>
                    <a:pt x="13" y="0"/>
                    <a:pt x="22" y="0"/>
                  </a:cubicBezTo>
                  <a:cubicBezTo>
                    <a:pt x="40" y="0"/>
                    <a:pt x="54" y="14"/>
                    <a:pt x="54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3414;p461">
            <a:extLst>
              <a:ext uri="{FF2B5EF4-FFF2-40B4-BE49-F238E27FC236}">
                <a16:creationId xmlns:a16="http://schemas.microsoft.com/office/drawing/2014/main" id="{2AF55E66-9D27-421B-95A1-5BEDE8FF93B5}"/>
              </a:ext>
            </a:extLst>
          </p:cNvPr>
          <p:cNvGrpSpPr/>
          <p:nvPr/>
        </p:nvGrpSpPr>
        <p:grpSpPr>
          <a:xfrm>
            <a:off x="2277193" y="1985327"/>
            <a:ext cx="173834" cy="776435"/>
            <a:chOff x="1458283" y="1266105"/>
            <a:chExt cx="231778" cy="1035247"/>
          </a:xfrm>
        </p:grpSpPr>
        <p:sp>
          <p:nvSpPr>
            <p:cNvPr id="105" name="Google Shape;3415;p461">
              <a:extLst>
                <a:ext uri="{FF2B5EF4-FFF2-40B4-BE49-F238E27FC236}">
                  <a16:creationId xmlns:a16="http://schemas.microsoft.com/office/drawing/2014/main" id="{EBBD0A1A-5B26-4229-AC62-6AF1C06E9FAC}"/>
                </a:ext>
              </a:extLst>
            </p:cNvPr>
            <p:cNvSpPr/>
            <p:nvPr/>
          </p:nvSpPr>
          <p:spPr>
            <a:xfrm>
              <a:off x="1484167" y="2127351"/>
              <a:ext cx="173100" cy="174000"/>
            </a:xfrm>
            <a:prstGeom prst="ellipse">
              <a:avLst/>
            </a:prstGeom>
            <a:solidFill>
              <a:srgbClr val="FCB133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6;p461">
              <a:extLst>
                <a:ext uri="{FF2B5EF4-FFF2-40B4-BE49-F238E27FC236}">
                  <a16:creationId xmlns:a16="http://schemas.microsoft.com/office/drawing/2014/main" id="{DCE0A70E-87DD-4260-A1C7-FAE2E0DA6737}"/>
                </a:ext>
              </a:extLst>
            </p:cNvPr>
            <p:cNvSpPr/>
            <p:nvPr/>
          </p:nvSpPr>
          <p:spPr>
            <a:xfrm>
              <a:off x="1505344" y="2127351"/>
              <a:ext cx="130800" cy="130800"/>
            </a:xfrm>
            <a:prstGeom prst="ellipse">
              <a:avLst/>
            </a:prstGeom>
            <a:solidFill>
              <a:srgbClr val="FCB133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17;p461">
              <a:extLst>
                <a:ext uri="{FF2B5EF4-FFF2-40B4-BE49-F238E27FC236}">
                  <a16:creationId xmlns:a16="http://schemas.microsoft.com/office/drawing/2014/main" id="{F615CA95-E2AC-46C4-8418-63E33D1F2146}"/>
                </a:ext>
              </a:extLst>
            </p:cNvPr>
            <p:cNvSpPr/>
            <p:nvPr/>
          </p:nvSpPr>
          <p:spPr>
            <a:xfrm>
              <a:off x="1458283" y="1694375"/>
              <a:ext cx="231778" cy="520042"/>
            </a:xfrm>
            <a:custGeom>
              <a:avLst/>
              <a:gdLst/>
              <a:ahLst/>
              <a:cxnLst/>
              <a:rect l="l" t="t" r="r" b="b"/>
              <a:pathLst>
                <a:path w="64" h="143" extrusionOk="0">
                  <a:moveTo>
                    <a:pt x="0" y="143"/>
                  </a:moveTo>
                  <a:cubicBezTo>
                    <a:pt x="64" y="143"/>
                    <a:pt x="64" y="143"/>
                    <a:pt x="64" y="143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636466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418;p461">
              <a:extLst>
                <a:ext uri="{FF2B5EF4-FFF2-40B4-BE49-F238E27FC236}">
                  <a16:creationId xmlns:a16="http://schemas.microsoft.com/office/drawing/2014/main" id="{9864373A-6F1B-46AE-B558-D3DB512C11EB}"/>
                </a:ext>
              </a:extLst>
            </p:cNvPr>
            <p:cNvSpPr/>
            <p:nvPr/>
          </p:nvSpPr>
          <p:spPr>
            <a:xfrm>
              <a:off x="1562995" y="1266105"/>
              <a:ext cx="22200" cy="54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419;p461">
              <a:extLst>
                <a:ext uri="{FF2B5EF4-FFF2-40B4-BE49-F238E27FC236}">
                  <a16:creationId xmlns:a16="http://schemas.microsoft.com/office/drawing/2014/main" id="{2E6A4BF9-3322-43B7-8CA9-EF2388946CEC}"/>
                </a:ext>
              </a:extLst>
            </p:cNvPr>
            <p:cNvSpPr/>
            <p:nvPr/>
          </p:nvSpPr>
          <p:spPr>
            <a:xfrm>
              <a:off x="1491226" y="1694375"/>
              <a:ext cx="198835" cy="331792"/>
            </a:xfrm>
            <a:custGeom>
              <a:avLst/>
              <a:gdLst/>
              <a:ahLst/>
              <a:cxnLst/>
              <a:rect l="l" t="t" r="r" b="b"/>
              <a:pathLst>
                <a:path w="55" h="91" extrusionOk="0">
                  <a:moveTo>
                    <a:pt x="55" y="32"/>
                  </a:moveTo>
                  <a:cubicBezTo>
                    <a:pt x="55" y="91"/>
                    <a:pt x="55" y="91"/>
                    <a:pt x="55" y="9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4"/>
                    <a:pt x="14" y="0"/>
                    <a:pt x="23" y="0"/>
                  </a:cubicBezTo>
                  <a:cubicBezTo>
                    <a:pt x="40" y="0"/>
                    <a:pt x="55" y="14"/>
                    <a:pt x="5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/>
              <a:endParaRPr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59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arcador de contenido 2">
            <a:extLst>
              <a:ext uri="{FF2B5EF4-FFF2-40B4-BE49-F238E27FC236}">
                <a16:creationId xmlns:a16="http://schemas.microsoft.com/office/drawing/2014/main" id="{24883E5D-D964-4AF8-8208-DFC04CDB878D}"/>
              </a:ext>
            </a:extLst>
          </p:cNvPr>
          <p:cNvSpPr txBox="1">
            <a:spLocks/>
          </p:cNvSpPr>
          <p:nvPr/>
        </p:nvSpPr>
        <p:spPr>
          <a:xfrm>
            <a:off x="2113001" y="1550423"/>
            <a:ext cx="7886700" cy="657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endParaRPr lang="es-CO" sz="1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1360F2-ACF3-4CEA-977F-470DC899CE92}"/>
              </a:ext>
            </a:extLst>
          </p:cNvPr>
          <p:cNvSpPr txBox="1"/>
          <p:nvPr/>
        </p:nvSpPr>
        <p:spPr>
          <a:xfrm>
            <a:off x="2229794" y="2071857"/>
            <a:ext cx="8419733" cy="1200329"/>
          </a:xfrm>
          <a:prstGeom prst="rect">
            <a:avLst/>
          </a:prstGeom>
          <a:noFill/>
        </p:spPr>
        <p:txBody>
          <a:bodyPr wrap="square" lIns="34290" rIns="34290" rtlCol="0" anchor="b" anchorCtr="0">
            <a:spAutoFit/>
          </a:bodyPr>
          <a:lstStyle/>
          <a:p>
            <a:pPr algn="just" defTabSz="685800"/>
            <a:r>
              <a:rPr lang="es-MX" sz="2400" dirty="0">
                <a:solidFill>
                  <a:srgbClr val="000000"/>
                </a:solidFill>
                <a:latin typeface="ArialNarrow"/>
              </a:rPr>
              <a:t>La Superintendencia Financiera de Colombia declaró su no objeción a la fusión entre la CRCC y la CCDC mediante la Resolución 0939 del 27 de octubre de 2020.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3A77AE6-1583-48C6-9E27-BC435603168C}"/>
              </a:ext>
            </a:extLst>
          </p:cNvPr>
          <p:cNvSpPr txBox="1"/>
          <p:nvPr/>
        </p:nvSpPr>
        <p:spPr>
          <a:xfrm>
            <a:off x="2229793" y="3585815"/>
            <a:ext cx="84197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000000"/>
                </a:solidFill>
                <a:latin typeface="ArialNarrow"/>
              </a:rPr>
              <a:t>El 27 de noviembre el Banco de la República publicó la Resolución Externa 27 de 2020 mediante la cual autoriza a la CRCC para administrar un sistema de compensación y liquidación de divisas de manera transitoria hasta el 30º de abril de 2021, en los términos y condiciones previstos en la Resolución Externa 4 de 2006.</a:t>
            </a:r>
          </a:p>
        </p:txBody>
      </p:sp>
      <p:sp>
        <p:nvSpPr>
          <p:cNvPr id="62" name="Título 4">
            <a:extLst>
              <a:ext uri="{FF2B5EF4-FFF2-40B4-BE49-F238E27FC236}">
                <a16:creationId xmlns:a16="http://schemas.microsoft.com/office/drawing/2014/main" id="{B4C729CA-C36A-4FB5-84F9-9DB5677D7ED6}"/>
              </a:ext>
            </a:extLst>
          </p:cNvPr>
          <p:cNvSpPr txBox="1">
            <a:spLocks/>
          </p:cNvSpPr>
          <p:nvPr/>
        </p:nvSpPr>
        <p:spPr>
          <a:xfrm>
            <a:off x="2152651" y="226013"/>
            <a:ext cx="5264149" cy="7006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Avances del proceso</a:t>
            </a:r>
          </a:p>
        </p:txBody>
      </p:sp>
      <p:pic>
        <p:nvPicPr>
          <p:cNvPr id="3" name="Gráfico 2" descr="Marca de verificación">
            <a:extLst>
              <a:ext uri="{FF2B5EF4-FFF2-40B4-BE49-F238E27FC236}">
                <a16:creationId xmlns:a16="http://schemas.microsoft.com/office/drawing/2014/main" id="{A725CFA8-12D1-407F-8FB0-FE8D99EBF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345" y="2343128"/>
            <a:ext cx="725908" cy="725908"/>
          </a:xfrm>
          <a:prstGeom prst="rect">
            <a:avLst/>
          </a:prstGeom>
        </p:spPr>
      </p:pic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id="{4B3F95E8-E833-47DF-ADD4-FC820B962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255" y="3797853"/>
            <a:ext cx="725908" cy="7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2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arcador de contenido 2">
            <a:extLst>
              <a:ext uri="{FF2B5EF4-FFF2-40B4-BE49-F238E27FC236}">
                <a16:creationId xmlns:a16="http://schemas.microsoft.com/office/drawing/2014/main" id="{24883E5D-D964-4AF8-8208-DFC04CDB878D}"/>
              </a:ext>
            </a:extLst>
          </p:cNvPr>
          <p:cNvSpPr txBox="1">
            <a:spLocks/>
          </p:cNvSpPr>
          <p:nvPr/>
        </p:nvSpPr>
        <p:spPr>
          <a:xfrm>
            <a:off x="2113001" y="1550423"/>
            <a:ext cx="7886700" cy="657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endParaRPr lang="es-CO" sz="18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B32F226-7523-43EE-AD7B-328CA0AF4684}"/>
              </a:ext>
            </a:extLst>
          </p:cNvPr>
          <p:cNvSpPr txBox="1"/>
          <p:nvPr/>
        </p:nvSpPr>
        <p:spPr>
          <a:xfrm>
            <a:off x="2211322" y="3921365"/>
            <a:ext cx="87891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000000"/>
                </a:solidFill>
                <a:latin typeface="ArialNarrow"/>
              </a:rPr>
              <a:t>Inicialmente la CRCC administrará el sistema de compensación y liquidación de divisas actual </a:t>
            </a:r>
            <a:r>
              <a:rPr lang="es-MX" sz="2400" b="1" dirty="0">
                <a:solidFill>
                  <a:srgbClr val="000000"/>
                </a:solidFill>
                <a:latin typeface="ArialNarrow"/>
              </a:rPr>
              <a:t>sin actuar como contraparte central </a:t>
            </a:r>
            <a:r>
              <a:rPr lang="es-MX" sz="2400" dirty="0">
                <a:solidFill>
                  <a:srgbClr val="000000"/>
                </a:solidFill>
                <a:latin typeface="ArialNarrow"/>
              </a:rPr>
              <a:t>y por consiguiente administrará el sistema manteniéndose vigentes el Reglamento de Operación y la Circular Única de la CCDC, así como los contratos actualmente suscritos.</a:t>
            </a:r>
            <a:endParaRPr lang="es-CO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F1E862-9510-4CA1-AB3D-BD241B1C21F4}"/>
              </a:ext>
            </a:extLst>
          </p:cNvPr>
          <p:cNvSpPr txBox="1"/>
          <p:nvPr/>
        </p:nvSpPr>
        <p:spPr>
          <a:xfrm>
            <a:off x="2189594" y="1556575"/>
            <a:ext cx="8810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000000"/>
                </a:solidFill>
                <a:latin typeface="ArialNarrow"/>
              </a:rPr>
              <a:t>Para finalizar el proceso de fusión se requiere la aprobación de la fusión por las Asambleas de Accionistas de ambas Sociedades que ocurrirán el próximo 3 de diciembre.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2C2862-BE24-4AC5-B1FC-D1B76D8013F6}"/>
              </a:ext>
            </a:extLst>
          </p:cNvPr>
          <p:cNvSpPr txBox="1"/>
          <p:nvPr/>
        </p:nvSpPr>
        <p:spPr>
          <a:xfrm>
            <a:off x="2189595" y="2942030"/>
            <a:ext cx="8810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ArialNarrow"/>
              </a:rPr>
              <a:t>Con lo anterior, se tiene previsto que la fusión de la CRCC y la CCDC se perfeccione el próximo 14 de diciembre.</a:t>
            </a:r>
            <a:endParaRPr lang="es-CO" sz="2400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74EF5915-50B1-4126-83FC-D4B5EC228DAC}"/>
              </a:ext>
            </a:extLst>
          </p:cNvPr>
          <p:cNvSpPr txBox="1">
            <a:spLocks/>
          </p:cNvSpPr>
          <p:nvPr/>
        </p:nvSpPr>
        <p:spPr>
          <a:xfrm>
            <a:off x="2152651" y="226013"/>
            <a:ext cx="5264149" cy="7006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Avances del proceso</a:t>
            </a:r>
          </a:p>
        </p:txBody>
      </p:sp>
      <p:pic>
        <p:nvPicPr>
          <p:cNvPr id="5" name="Gráfico 4" descr="Flechas de cheurón">
            <a:extLst>
              <a:ext uri="{FF2B5EF4-FFF2-40B4-BE49-F238E27FC236}">
                <a16:creationId xmlns:a16="http://schemas.microsoft.com/office/drawing/2014/main" id="{A86A06C0-797A-4884-9F1F-4D5E28F5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993" y="1699539"/>
            <a:ext cx="914400" cy="914400"/>
          </a:xfrm>
          <a:prstGeom prst="rect">
            <a:avLst/>
          </a:prstGeom>
        </p:spPr>
      </p:pic>
      <p:pic>
        <p:nvPicPr>
          <p:cNvPr id="13" name="Gráfico 12" descr="Flechas de cheurón">
            <a:extLst>
              <a:ext uri="{FF2B5EF4-FFF2-40B4-BE49-F238E27FC236}">
                <a16:creationId xmlns:a16="http://schemas.microsoft.com/office/drawing/2014/main" id="{2D9D8514-EED2-4080-87E0-875EEF0BE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609" y="2867933"/>
            <a:ext cx="914400" cy="914400"/>
          </a:xfrm>
          <a:prstGeom prst="rect">
            <a:avLst/>
          </a:prstGeom>
        </p:spPr>
      </p:pic>
      <p:pic>
        <p:nvPicPr>
          <p:cNvPr id="14" name="Gráfico 13" descr="Flechas de cheurón">
            <a:extLst>
              <a:ext uri="{FF2B5EF4-FFF2-40B4-BE49-F238E27FC236}">
                <a16:creationId xmlns:a16="http://schemas.microsoft.com/office/drawing/2014/main" id="{B1D3DADF-0DFA-4BAA-A92D-3BDC730B4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992" y="40640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4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arcador de contenido 2">
            <a:extLst>
              <a:ext uri="{FF2B5EF4-FFF2-40B4-BE49-F238E27FC236}">
                <a16:creationId xmlns:a16="http://schemas.microsoft.com/office/drawing/2014/main" id="{24883E5D-D964-4AF8-8208-DFC04CDB878D}"/>
              </a:ext>
            </a:extLst>
          </p:cNvPr>
          <p:cNvSpPr txBox="1">
            <a:spLocks/>
          </p:cNvSpPr>
          <p:nvPr/>
        </p:nvSpPr>
        <p:spPr>
          <a:xfrm>
            <a:off x="2113001" y="1550423"/>
            <a:ext cx="7886700" cy="657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endParaRPr lang="es-CO" sz="18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B32F226-7523-43EE-AD7B-328CA0AF4684}"/>
              </a:ext>
            </a:extLst>
          </p:cNvPr>
          <p:cNvSpPr txBox="1"/>
          <p:nvPr/>
        </p:nvSpPr>
        <p:spPr>
          <a:xfrm>
            <a:off x="2211322" y="1972493"/>
            <a:ext cx="87891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000000"/>
                </a:solidFill>
                <a:latin typeface="ArialNarrow"/>
              </a:rPr>
              <a:t>Queremos hacer especial énfasis en que los procesos operativos no tendrán ningún cambio.</a:t>
            </a:r>
          </a:p>
          <a:p>
            <a:pPr algn="just"/>
            <a:endParaRPr lang="es-MX" sz="2400" dirty="0">
              <a:solidFill>
                <a:srgbClr val="000000"/>
              </a:solidFill>
              <a:latin typeface="ArialNarrow"/>
            </a:endParaRPr>
          </a:p>
          <a:p>
            <a:pPr algn="just"/>
            <a:r>
              <a:rPr lang="es-MX" sz="2400" dirty="0">
                <a:solidFill>
                  <a:srgbClr val="000000"/>
                </a:solidFill>
                <a:latin typeface="ArialNarrow"/>
              </a:rPr>
              <a:t>Las cuentas operativas de liquidación en COP y USD seguirán siendo las mismas que hoy en día se usan con la CCDC.</a:t>
            </a:r>
          </a:p>
          <a:p>
            <a:pPr algn="just"/>
            <a:endParaRPr lang="es-MX" sz="2400" dirty="0">
              <a:solidFill>
                <a:srgbClr val="000000"/>
              </a:solidFill>
              <a:latin typeface="ArialNarrow"/>
            </a:endParaRPr>
          </a:p>
          <a:p>
            <a:pPr algn="just"/>
            <a:r>
              <a:rPr lang="es-MX" sz="2400" dirty="0">
                <a:solidFill>
                  <a:srgbClr val="000000"/>
                </a:solidFill>
                <a:latin typeface="ArialNarrow"/>
              </a:rPr>
              <a:t>El proceso de deposito y retiro de garantías y las garantías admisibles permanecen sin cambios.</a:t>
            </a:r>
            <a:endParaRPr lang="es-CO" sz="2400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74EF5915-50B1-4126-83FC-D4B5EC228DAC}"/>
              </a:ext>
            </a:extLst>
          </p:cNvPr>
          <p:cNvSpPr txBox="1">
            <a:spLocks/>
          </p:cNvSpPr>
          <p:nvPr/>
        </p:nvSpPr>
        <p:spPr>
          <a:xfrm>
            <a:off x="2152651" y="226013"/>
            <a:ext cx="5264149" cy="7006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Avances del proceso</a:t>
            </a:r>
          </a:p>
        </p:txBody>
      </p:sp>
      <p:pic>
        <p:nvPicPr>
          <p:cNvPr id="4" name="Gráfico 3" descr="Presentación con lista de comprobación">
            <a:extLst>
              <a:ext uri="{FF2B5EF4-FFF2-40B4-BE49-F238E27FC236}">
                <a16:creationId xmlns:a16="http://schemas.microsoft.com/office/drawing/2014/main" id="{3A3D522A-0888-4697-B296-CFB3A3107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73" y="2780142"/>
            <a:ext cx="1320799" cy="136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arcador de contenido 2">
            <a:extLst>
              <a:ext uri="{FF2B5EF4-FFF2-40B4-BE49-F238E27FC236}">
                <a16:creationId xmlns:a16="http://schemas.microsoft.com/office/drawing/2014/main" id="{24883E5D-D964-4AF8-8208-DFC04CDB878D}"/>
              </a:ext>
            </a:extLst>
          </p:cNvPr>
          <p:cNvSpPr txBox="1">
            <a:spLocks/>
          </p:cNvSpPr>
          <p:nvPr/>
        </p:nvSpPr>
        <p:spPr>
          <a:xfrm>
            <a:off x="2113001" y="1550423"/>
            <a:ext cx="7886700" cy="6573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endParaRPr lang="es-CO" sz="1800" dirty="0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15154066-AEC7-4E18-93F2-59FEE010F74C}"/>
              </a:ext>
            </a:extLst>
          </p:cNvPr>
          <p:cNvSpPr txBox="1">
            <a:spLocks/>
          </p:cNvSpPr>
          <p:nvPr/>
        </p:nvSpPr>
        <p:spPr>
          <a:xfrm>
            <a:off x="2152651" y="226013"/>
            <a:ext cx="5264149" cy="7006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Avances del proceso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C34822-5726-4CBF-A060-AE85B54A4743}"/>
              </a:ext>
            </a:extLst>
          </p:cNvPr>
          <p:cNvSpPr txBox="1"/>
          <p:nvPr/>
        </p:nvSpPr>
        <p:spPr>
          <a:xfrm>
            <a:off x="2299855" y="1409433"/>
            <a:ext cx="7886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PROYECTO DE CIRCULAR EXTERNA DE LA SFC</a:t>
            </a:r>
          </a:p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El cual incluye la modificación a los Formatos 102 (Proforma F.1000-37) y 395 ( Proforma F.0000-130).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PROPÓSITO: 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Armonizar los reportes de información para el cálculo de la TRM a las disposiciones de la Circular Reglamentaria Externa DOAM-146, Asunto 8: Metodología de Cálculo de la Tasa de Cambio Representativa del Mercado del 4 de noviembre de 2020 del Banco de la República.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4C228A-7810-41A6-AC22-393D20063742}"/>
              </a:ext>
            </a:extLst>
          </p:cNvPr>
          <p:cNvSpPr txBox="1"/>
          <p:nvPr/>
        </p:nvSpPr>
        <p:spPr>
          <a:xfrm>
            <a:off x="2299855" y="3908915"/>
            <a:ext cx="7886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PLAZO PARA COMENTARIOS: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17:00 del lunes 30 de noviembre de 2020.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46EEA9-619C-4453-BC74-7A5BDB141188}"/>
              </a:ext>
            </a:extLst>
          </p:cNvPr>
          <p:cNvSpPr txBox="1"/>
          <p:nvPr/>
        </p:nvSpPr>
        <p:spPr>
          <a:xfrm>
            <a:off x="2299854" y="4573813"/>
            <a:ext cx="788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La primera transmisión oficial de la información se realizará a partir del  </a:t>
            </a:r>
          </a:p>
          <a:p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1 de febrero de 2021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O" dirty="0"/>
          </a:p>
        </p:txBody>
      </p:sp>
      <p:pic>
        <p:nvPicPr>
          <p:cNvPr id="3" name="Gráfico 2" descr="Lista">
            <a:extLst>
              <a:ext uri="{FF2B5EF4-FFF2-40B4-BE49-F238E27FC236}">
                <a16:creationId xmlns:a16="http://schemas.microsoft.com/office/drawing/2014/main" id="{FD5FF47C-C3DB-41A5-BEE3-AF61C047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090" y="2586181"/>
            <a:ext cx="1316183" cy="13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79">
            <a:extLst>
              <a:ext uri="{FF2B5EF4-FFF2-40B4-BE49-F238E27FC236}">
                <a16:creationId xmlns:a16="http://schemas.microsoft.com/office/drawing/2014/main" id="{7D752817-70CF-4306-A953-4E16D2F464FB}"/>
              </a:ext>
            </a:extLst>
          </p:cNvPr>
          <p:cNvGrpSpPr/>
          <p:nvPr/>
        </p:nvGrpSpPr>
        <p:grpSpPr>
          <a:xfrm>
            <a:off x="8803433" y="2736277"/>
            <a:ext cx="795450" cy="906019"/>
            <a:chOff x="437717" y="2951506"/>
            <a:chExt cx="1819686" cy="1819686"/>
          </a:xfrm>
        </p:grpSpPr>
        <p:sp>
          <p:nvSpPr>
            <p:cNvPr id="137" name="Freeform 22">
              <a:extLst>
                <a:ext uri="{FF2B5EF4-FFF2-40B4-BE49-F238E27FC236}">
                  <a16:creationId xmlns:a16="http://schemas.microsoft.com/office/drawing/2014/main" id="{64CD4C47-4A80-4AFD-8120-138A9C303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17" y="2951506"/>
              <a:ext cx="1819686" cy="1819686"/>
            </a:xfrm>
            <a:custGeom>
              <a:avLst/>
              <a:gdLst>
                <a:gd name="T0" fmla="*/ 1767 w 3534"/>
                <a:gd name="T1" fmla="*/ 3338 h 3532"/>
                <a:gd name="T2" fmla="*/ 1767 w 3534"/>
                <a:gd name="T3" fmla="*/ 3338 h 3532"/>
                <a:gd name="T4" fmla="*/ 194 w 3534"/>
                <a:gd name="T5" fmla="*/ 1767 h 3532"/>
                <a:gd name="T6" fmla="*/ 194 w 3534"/>
                <a:gd name="T7" fmla="*/ 1767 h 3532"/>
                <a:gd name="T8" fmla="*/ 1767 w 3534"/>
                <a:gd name="T9" fmla="*/ 194 h 3532"/>
                <a:gd name="T10" fmla="*/ 1767 w 3534"/>
                <a:gd name="T11" fmla="*/ 194 h 3532"/>
                <a:gd name="T12" fmla="*/ 3339 w 3534"/>
                <a:gd name="T13" fmla="*/ 1767 h 3532"/>
                <a:gd name="T14" fmla="*/ 3339 w 3534"/>
                <a:gd name="T15" fmla="*/ 1767 h 3532"/>
                <a:gd name="T16" fmla="*/ 1767 w 3534"/>
                <a:gd name="T17" fmla="*/ 3338 h 3532"/>
                <a:gd name="T18" fmla="*/ 1767 w 3534"/>
                <a:gd name="T19" fmla="*/ 0 h 3532"/>
                <a:gd name="T20" fmla="*/ 1767 w 3534"/>
                <a:gd name="T21" fmla="*/ 0 h 3532"/>
                <a:gd name="T22" fmla="*/ 0 w 3534"/>
                <a:gd name="T23" fmla="*/ 1767 h 3532"/>
                <a:gd name="T24" fmla="*/ 0 w 3534"/>
                <a:gd name="T25" fmla="*/ 1767 h 3532"/>
                <a:gd name="T26" fmla="*/ 1767 w 3534"/>
                <a:gd name="T27" fmla="*/ 3531 h 3532"/>
                <a:gd name="T28" fmla="*/ 1767 w 3534"/>
                <a:gd name="T29" fmla="*/ 3531 h 3532"/>
                <a:gd name="T30" fmla="*/ 3533 w 3534"/>
                <a:gd name="T31" fmla="*/ 1767 h 3532"/>
                <a:gd name="T32" fmla="*/ 3533 w 3534"/>
                <a:gd name="T33" fmla="*/ 1767 h 3532"/>
                <a:gd name="T34" fmla="*/ 1767 w 3534"/>
                <a:gd name="T35" fmla="*/ 0 h 3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4" h="3532">
                  <a:moveTo>
                    <a:pt x="1767" y="3338"/>
                  </a:moveTo>
                  <a:lnTo>
                    <a:pt x="1767" y="3338"/>
                  </a:lnTo>
                  <a:cubicBezTo>
                    <a:pt x="898" y="3338"/>
                    <a:pt x="194" y="2634"/>
                    <a:pt x="194" y="1767"/>
                  </a:cubicBezTo>
                  <a:lnTo>
                    <a:pt x="194" y="1767"/>
                  </a:lnTo>
                  <a:cubicBezTo>
                    <a:pt x="194" y="898"/>
                    <a:pt x="898" y="194"/>
                    <a:pt x="1767" y="194"/>
                  </a:cubicBezTo>
                  <a:lnTo>
                    <a:pt x="1767" y="194"/>
                  </a:lnTo>
                  <a:cubicBezTo>
                    <a:pt x="2635" y="194"/>
                    <a:pt x="3339" y="898"/>
                    <a:pt x="3339" y="1767"/>
                  </a:cubicBezTo>
                  <a:lnTo>
                    <a:pt x="3339" y="1767"/>
                  </a:lnTo>
                  <a:cubicBezTo>
                    <a:pt x="3339" y="2634"/>
                    <a:pt x="2635" y="3338"/>
                    <a:pt x="1767" y="3338"/>
                  </a:cubicBezTo>
                  <a:close/>
                  <a:moveTo>
                    <a:pt x="1767" y="0"/>
                  </a:moveTo>
                  <a:lnTo>
                    <a:pt x="1767" y="0"/>
                  </a:lnTo>
                  <a:cubicBezTo>
                    <a:pt x="791" y="0"/>
                    <a:pt x="0" y="791"/>
                    <a:pt x="0" y="1767"/>
                  </a:cubicBezTo>
                  <a:lnTo>
                    <a:pt x="0" y="1767"/>
                  </a:lnTo>
                  <a:cubicBezTo>
                    <a:pt x="0" y="2740"/>
                    <a:pt x="791" y="3531"/>
                    <a:pt x="1767" y="3531"/>
                  </a:cubicBezTo>
                  <a:lnTo>
                    <a:pt x="1767" y="3531"/>
                  </a:lnTo>
                  <a:cubicBezTo>
                    <a:pt x="2742" y="3531"/>
                    <a:pt x="3533" y="2740"/>
                    <a:pt x="3533" y="1767"/>
                  </a:cubicBezTo>
                  <a:lnTo>
                    <a:pt x="3533" y="1767"/>
                  </a:lnTo>
                  <a:cubicBezTo>
                    <a:pt x="3533" y="791"/>
                    <a:pt x="2742" y="0"/>
                    <a:pt x="17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8" name="Oval 85">
              <a:extLst>
                <a:ext uri="{FF2B5EF4-FFF2-40B4-BE49-F238E27FC236}">
                  <a16:creationId xmlns:a16="http://schemas.microsoft.com/office/drawing/2014/main" id="{2880CA41-C7B3-47FC-9DF5-049FFDC080EA}"/>
                </a:ext>
              </a:extLst>
            </p:cNvPr>
            <p:cNvSpPr/>
            <p:nvPr/>
          </p:nvSpPr>
          <p:spPr>
            <a:xfrm>
              <a:off x="527603" y="3041392"/>
              <a:ext cx="1639915" cy="16399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675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1" name="Freeform 10">
            <a:extLst>
              <a:ext uri="{FF2B5EF4-FFF2-40B4-BE49-F238E27FC236}">
                <a16:creationId xmlns:a16="http://schemas.microsoft.com/office/drawing/2014/main" id="{E0E4DB7C-2BF1-4455-89BA-EABB6B38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056" y="3352068"/>
            <a:ext cx="1350000" cy="540000"/>
          </a:xfrm>
          <a:custGeom>
            <a:avLst/>
            <a:gdLst>
              <a:gd name="T0" fmla="*/ 4604 w 4605"/>
              <a:gd name="T1" fmla="*/ 0 h 2302"/>
              <a:gd name="T2" fmla="*/ 4604 w 4605"/>
              <a:gd name="T3" fmla="*/ 0 h 2302"/>
              <a:gd name="T4" fmla="*/ 2302 w 4605"/>
              <a:gd name="T5" fmla="*/ 2301 h 2302"/>
              <a:gd name="T6" fmla="*/ 2302 w 4605"/>
              <a:gd name="T7" fmla="*/ 2301 h 2302"/>
              <a:gd name="T8" fmla="*/ 0 w 4605"/>
              <a:gd name="T9" fmla="*/ 0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5" h="2302">
                <a:moveTo>
                  <a:pt x="4604" y="0"/>
                </a:moveTo>
                <a:lnTo>
                  <a:pt x="4604" y="0"/>
                </a:lnTo>
                <a:cubicBezTo>
                  <a:pt x="4604" y="1270"/>
                  <a:pt x="3574" y="2301"/>
                  <a:pt x="2302" y="2301"/>
                </a:cubicBezTo>
                <a:lnTo>
                  <a:pt x="2302" y="2301"/>
                </a:lnTo>
                <a:cubicBezTo>
                  <a:pt x="1031" y="2301"/>
                  <a:pt x="0" y="1270"/>
                  <a:pt x="0" y="0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endParaRPr lang="en-US" sz="244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DB31AAF-3CE2-428B-B17F-1851BD88F3A0}"/>
              </a:ext>
            </a:extLst>
          </p:cNvPr>
          <p:cNvGrpSpPr/>
          <p:nvPr/>
        </p:nvGrpSpPr>
        <p:grpSpPr>
          <a:xfrm>
            <a:off x="3434295" y="2881676"/>
            <a:ext cx="756233" cy="756000"/>
            <a:chOff x="437717" y="2951506"/>
            <a:chExt cx="1819686" cy="1819686"/>
          </a:xfrm>
        </p:grpSpPr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7FB93711-8644-40B8-A3C8-4C2A5C44F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17" y="2951506"/>
              <a:ext cx="1819686" cy="1819686"/>
            </a:xfrm>
            <a:custGeom>
              <a:avLst/>
              <a:gdLst>
                <a:gd name="T0" fmla="*/ 1767 w 3534"/>
                <a:gd name="T1" fmla="*/ 3338 h 3532"/>
                <a:gd name="T2" fmla="*/ 1767 w 3534"/>
                <a:gd name="T3" fmla="*/ 3338 h 3532"/>
                <a:gd name="T4" fmla="*/ 194 w 3534"/>
                <a:gd name="T5" fmla="*/ 1767 h 3532"/>
                <a:gd name="T6" fmla="*/ 194 w 3534"/>
                <a:gd name="T7" fmla="*/ 1767 h 3532"/>
                <a:gd name="T8" fmla="*/ 1767 w 3534"/>
                <a:gd name="T9" fmla="*/ 194 h 3532"/>
                <a:gd name="T10" fmla="*/ 1767 w 3534"/>
                <a:gd name="T11" fmla="*/ 194 h 3532"/>
                <a:gd name="T12" fmla="*/ 3339 w 3534"/>
                <a:gd name="T13" fmla="*/ 1767 h 3532"/>
                <a:gd name="T14" fmla="*/ 3339 w 3534"/>
                <a:gd name="T15" fmla="*/ 1767 h 3532"/>
                <a:gd name="T16" fmla="*/ 1767 w 3534"/>
                <a:gd name="T17" fmla="*/ 3338 h 3532"/>
                <a:gd name="T18" fmla="*/ 1767 w 3534"/>
                <a:gd name="T19" fmla="*/ 0 h 3532"/>
                <a:gd name="T20" fmla="*/ 1767 w 3534"/>
                <a:gd name="T21" fmla="*/ 0 h 3532"/>
                <a:gd name="T22" fmla="*/ 0 w 3534"/>
                <a:gd name="T23" fmla="*/ 1767 h 3532"/>
                <a:gd name="T24" fmla="*/ 0 w 3534"/>
                <a:gd name="T25" fmla="*/ 1767 h 3532"/>
                <a:gd name="T26" fmla="*/ 1767 w 3534"/>
                <a:gd name="T27" fmla="*/ 3531 h 3532"/>
                <a:gd name="T28" fmla="*/ 1767 w 3534"/>
                <a:gd name="T29" fmla="*/ 3531 h 3532"/>
                <a:gd name="T30" fmla="*/ 3533 w 3534"/>
                <a:gd name="T31" fmla="*/ 1767 h 3532"/>
                <a:gd name="T32" fmla="*/ 3533 w 3534"/>
                <a:gd name="T33" fmla="*/ 1767 h 3532"/>
                <a:gd name="T34" fmla="*/ 1767 w 3534"/>
                <a:gd name="T35" fmla="*/ 0 h 3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4" h="3532">
                  <a:moveTo>
                    <a:pt x="1767" y="3338"/>
                  </a:moveTo>
                  <a:lnTo>
                    <a:pt x="1767" y="3338"/>
                  </a:lnTo>
                  <a:cubicBezTo>
                    <a:pt x="898" y="3338"/>
                    <a:pt x="194" y="2634"/>
                    <a:pt x="194" y="1767"/>
                  </a:cubicBezTo>
                  <a:lnTo>
                    <a:pt x="194" y="1767"/>
                  </a:lnTo>
                  <a:cubicBezTo>
                    <a:pt x="194" y="898"/>
                    <a:pt x="898" y="194"/>
                    <a:pt x="1767" y="194"/>
                  </a:cubicBezTo>
                  <a:lnTo>
                    <a:pt x="1767" y="194"/>
                  </a:lnTo>
                  <a:cubicBezTo>
                    <a:pt x="2635" y="194"/>
                    <a:pt x="3339" y="898"/>
                    <a:pt x="3339" y="1767"/>
                  </a:cubicBezTo>
                  <a:lnTo>
                    <a:pt x="3339" y="1767"/>
                  </a:lnTo>
                  <a:cubicBezTo>
                    <a:pt x="3339" y="2634"/>
                    <a:pt x="2635" y="3338"/>
                    <a:pt x="1767" y="3338"/>
                  </a:cubicBezTo>
                  <a:close/>
                  <a:moveTo>
                    <a:pt x="1767" y="0"/>
                  </a:moveTo>
                  <a:lnTo>
                    <a:pt x="1767" y="0"/>
                  </a:lnTo>
                  <a:cubicBezTo>
                    <a:pt x="791" y="0"/>
                    <a:pt x="0" y="791"/>
                    <a:pt x="0" y="1767"/>
                  </a:cubicBezTo>
                  <a:lnTo>
                    <a:pt x="0" y="1767"/>
                  </a:lnTo>
                  <a:cubicBezTo>
                    <a:pt x="0" y="2740"/>
                    <a:pt x="791" y="3531"/>
                    <a:pt x="1767" y="3531"/>
                  </a:cubicBezTo>
                  <a:lnTo>
                    <a:pt x="1767" y="3531"/>
                  </a:lnTo>
                  <a:cubicBezTo>
                    <a:pt x="2742" y="3531"/>
                    <a:pt x="3533" y="2740"/>
                    <a:pt x="3533" y="1767"/>
                  </a:cubicBezTo>
                  <a:lnTo>
                    <a:pt x="3533" y="1767"/>
                  </a:lnTo>
                  <a:cubicBezTo>
                    <a:pt x="3533" y="791"/>
                    <a:pt x="2742" y="0"/>
                    <a:pt x="17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0AF0059-97FB-4CAD-A86A-54072D50F459}"/>
                </a:ext>
              </a:extLst>
            </p:cNvPr>
            <p:cNvSpPr/>
            <p:nvPr/>
          </p:nvSpPr>
          <p:spPr>
            <a:xfrm>
              <a:off x="527603" y="3041392"/>
              <a:ext cx="1639915" cy="16399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675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BCF53C9-87DA-46F0-AFBD-BFC7ABC75FB5}"/>
              </a:ext>
            </a:extLst>
          </p:cNvPr>
          <p:cNvGrpSpPr/>
          <p:nvPr/>
        </p:nvGrpSpPr>
        <p:grpSpPr>
          <a:xfrm>
            <a:off x="3726205" y="2528871"/>
            <a:ext cx="169964" cy="329142"/>
            <a:chOff x="1374903" y="2809679"/>
            <a:chExt cx="226618" cy="438856"/>
          </a:xfrm>
          <a:solidFill>
            <a:schemeClr val="accent2"/>
          </a:solidFill>
        </p:grpSpPr>
        <p:sp>
          <p:nvSpPr>
            <p:cNvPr id="135" name="Freeform 42">
              <a:extLst>
                <a:ext uri="{FF2B5EF4-FFF2-40B4-BE49-F238E27FC236}">
                  <a16:creationId xmlns:a16="http://schemas.microsoft.com/office/drawing/2014/main" id="{EC0ED50C-A587-4F1C-940C-71DAFEA0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903" y="3159722"/>
              <a:ext cx="226618" cy="88813"/>
            </a:xfrm>
            <a:custGeom>
              <a:avLst/>
              <a:gdLst>
                <a:gd name="connsiteX0" fmla="*/ 225287 w 446399"/>
                <a:gd name="connsiteY0" fmla="*/ 46298 h 174947"/>
                <a:gd name="connsiteX1" fmla="*/ 341872 w 446399"/>
                <a:gd name="connsiteY1" fmla="*/ 85549 h 174947"/>
                <a:gd name="connsiteX2" fmla="*/ 225287 w 446399"/>
                <a:gd name="connsiteY2" fmla="*/ 124800 h 174947"/>
                <a:gd name="connsiteX3" fmla="*/ 108702 w 446399"/>
                <a:gd name="connsiteY3" fmla="*/ 85549 h 174947"/>
                <a:gd name="connsiteX4" fmla="*/ 225287 w 446399"/>
                <a:gd name="connsiteY4" fmla="*/ 46298 h 174947"/>
                <a:gd name="connsiteX5" fmla="*/ 223200 w 446399"/>
                <a:gd name="connsiteY5" fmla="*/ 31352 h 174947"/>
                <a:gd name="connsiteX6" fmla="*/ 31210 w 446399"/>
                <a:gd name="connsiteY6" fmla="*/ 86875 h 174947"/>
                <a:gd name="connsiteX7" fmla="*/ 223200 w 446399"/>
                <a:gd name="connsiteY7" fmla="*/ 143356 h 174947"/>
                <a:gd name="connsiteX8" fmla="*/ 414243 w 446399"/>
                <a:gd name="connsiteY8" fmla="*/ 86875 h 174947"/>
                <a:gd name="connsiteX9" fmla="*/ 223200 w 446399"/>
                <a:gd name="connsiteY9" fmla="*/ 31352 h 174947"/>
                <a:gd name="connsiteX10" fmla="*/ 223200 w 446399"/>
                <a:gd name="connsiteY10" fmla="*/ 0 h 174947"/>
                <a:gd name="connsiteX11" fmla="*/ 446399 w 446399"/>
                <a:gd name="connsiteY11" fmla="*/ 86875 h 174947"/>
                <a:gd name="connsiteX12" fmla="*/ 223200 w 446399"/>
                <a:gd name="connsiteY12" fmla="*/ 174947 h 174947"/>
                <a:gd name="connsiteX13" fmla="*/ 0 w 446399"/>
                <a:gd name="connsiteY13" fmla="*/ 86875 h 174947"/>
                <a:gd name="connsiteX14" fmla="*/ 223200 w 446399"/>
                <a:gd name="connsiteY14" fmla="*/ 0 h 1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6399" h="174947">
                  <a:moveTo>
                    <a:pt x="225287" y="46298"/>
                  </a:moveTo>
                  <a:cubicBezTo>
                    <a:pt x="289313" y="46298"/>
                    <a:pt x="341872" y="64055"/>
                    <a:pt x="341872" y="85549"/>
                  </a:cubicBezTo>
                  <a:cubicBezTo>
                    <a:pt x="341872" y="107044"/>
                    <a:pt x="289313" y="124800"/>
                    <a:pt x="225287" y="124800"/>
                  </a:cubicBezTo>
                  <a:cubicBezTo>
                    <a:pt x="160305" y="124800"/>
                    <a:pt x="108702" y="107044"/>
                    <a:pt x="108702" y="85549"/>
                  </a:cubicBezTo>
                  <a:cubicBezTo>
                    <a:pt x="108702" y="64055"/>
                    <a:pt x="160305" y="46298"/>
                    <a:pt x="225287" y="46298"/>
                  </a:cubicBezTo>
                  <a:close/>
                  <a:moveTo>
                    <a:pt x="223200" y="31352"/>
                  </a:moveTo>
                  <a:cubicBezTo>
                    <a:pt x="105925" y="31352"/>
                    <a:pt x="31210" y="63900"/>
                    <a:pt x="31210" y="86875"/>
                  </a:cubicBezTo>
                  <a:cubicBezTo>
                    <a:pt x="31210" y="109850"/>
                    <a:pt x="105925" y="143356"/>
                    <a:pt x="223200" y="143356"/>
                  </a:cubicBezTo>
                  <a:cubicBezTo>
                    <a:pt x="340474" y="143356"/>
                    <a:pt x="414243" y="109850"/>
                    <a:pt x="414243" y="86875"/>
                  </a:cubicBezTo>
                  <a:cubicBezTo>
                    <a:pt x="414243" y="63900"/>
                    <a:pt x="340474" y="31352"/>
                    <a:pt x="223200" y="31352"/>
                  </a:cubicBezTo>
                  <a:close/>
                  <a:moveTo>
                    <a:pt x="223200" y="0"/>
                  </a:moveTo>
                  <a:cubicBezTo>
                    <a:pt x="334799" y="0"/>
                    <a:pt x="446399" y="28959"/>
                    <a:pt x="446399" y="86875"/>
                  </a:cubicBezTo>
                  <a:cubicBezTo>
                    <a:pt x="446399" y="145270"/>
                    <a:pt x="333854" y="174947"/>
                    <a:pt x="223200" y="174947"/>
                  </a:cubicBezTo>
                  <a:cubicBezTo>
                    <a:pt x="111600" y="174947"/>
                    <a:pt x="0" y="145270"/>
                    <a:pt x="0" y="86875"/>
                  </a:cubicBezTo>
                  <a:cubicBezTo>
                    <a:pt x="0" y="28959"/>
                    <a:pt x="111600" y="0"/>
                    <a:pt x="22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BAD98338-1D57-4F5B-8F84-3D436BFBB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145" y="2809679"/>
              <a:ext cx="10613" cy="362935"/>
            </a:xfrm>
            <a:custGeom>
              <a:avLst/>
              <a:gdLst>
                <a:gd name="T0" fmla="*/ 23 w 24"/>
                <a:gd name="T1" fmla="*/ 44 h 752"/>
                <a:gd name="T2" fmla="*/ 0 w 24"/>
                <a:gd name="T3" fmla="*/ 44 h 752"/>
                <a:gd name="T4" fmla="*/ 0 w 24"/>
                <a:gd name="T5" fmla="*/ 0 h 752"/>
                <a:gd name="T6" fmla="*/ 23 w 24"/>
                <a:gd name="T7" fmla="*/ 0 h 752"/>
                <a:gd name="T8" fmla="*/ 23 w 24"/>
                <a:gd name="T9" fmla="*/ 44 h 752"/>
                <a:gd name="T10" fmla="*/ 23 w 24"/>
                <a:gd name="T11" fmla="*/ 132 h 752"/>
                <a:gd name="T12" fmla="*/ 0 w 24"/>
                <a:gd name="T13" fmla="*/ 132 h 752"/>
                <a:gd name="T14" fmla="*/ 0 w 24"/>
                <a:gd name="T15" fmla="*/ 89 h 752"/>
                <a:gd name="T16" fmla="*/ 23 w 24"/>
                <a:gd name="T17" fmla="*/ 89 h 752"/>
                <a:gd name="T18" fmla="*/ 23 w 24"/>
                <a:gd name="T19" fmla="*/ 132 h 752"/>
                <a:gd name="T20" fmla="*/ 23 w 24"/>
                <a:gd name="T21" fmla="*/ 221 h 752"/>
                <a:gd name="T22" fmla="*/ 0 w 24"/>
                <a:gd name="T23" fmla="*/ 221 h 752"/>
                <a:gd name="T24" fmla="*/ 0 w 24"/>
                <a:gd name="T25" fmla="*/ 177 h 752"/>
                <a:gd name="T26" fmla="*/ 23 w 24"/>
                <a:gd name="T27" fmla="*/ 177 h 752"/>
                <a:gd name="T28" fmla="*/ 23 w 24"/>
                <a:gd name="T29" fmla="*/ 221 h 752"/>
                <a:gd name="T30" fmla="*/ 23 w 24"/>
                <a:gd name="T31" fmla="*/ 309 h 752"/>
                <a:gd name="T32" fmla="*/ 0 w 24"/>
                <a:gd name="T33" fmla="*/ 309 h 752"/>
                <a:gd name="T34" fmla="*/ 0 w 24"/>
                <a:gd name="T35" fmla="*/ 265 h 752"/>
                <a:gd name="T36" fmla="*/ 23 w 24"/>
                <a:gd name="T37" fmla="*/ 265 h 752"/>
                <a:gd name="T38" fmla="*/ 23 w 24"/>
                <a:gd name="T39" fmla="*/ 309 h 752"/>
                <a:gd name="T40" fmla="*/ 23 w 24"/>
                <a:gd name="T41" fmla="*/ 398 h 752"/>
                <a:gd name="T42" fmla="*/ 0 w 24"/>
                <a:gd name="T43" fmla="*/ 398 h 752"/>
                <a:gd name="T44" fmla="*/ 0 w 24"/>
                <a:gd name="T45" fmla="*/ 353 h 752"/>
                <a:gd name="T46" fmla="*/ 23 w 24"/>
                <a:gd name="T47" fmla="*/ 353 h 752"/>
                <a:gd name="T48" fmla="*/ 23 w 24"/>
                <a:gd name="T49" fmla="*/ 398 h 752"/>
                <a:gd name="T50" fmla="*/ 23 w 24"/>
                <a:gd name="T51" fmla="*/ 486 h 752"/>
                <a:gd name="T52" fmla="*/ 0 w 24"/>
                <a:gd name="T53" fmla="*/ 486 h 752"/>
                <a:gd name="T54" fmla="*/ 0 w 24"/>
                <a:gd name="T55" fmla="*/ 442 h 752"/>
                <a:gd name="T56" fmla="*/ 23 w 24"/>
                <a:gd name="T57" fmla="*/ 442 h 752"/>
                <a:gd name="T58" fmla="*/ 23 w 24"/>
                <a:gd name="T59" fmla="*/ 486 h 752"/>
                <a:gd name="T60" fmla="*/ 23 w 24"/>
                <a:gd name="T61" fmla="*/ 575 h 752"/>
                <a:gd name="T62" fmla="*/ 0 w 24"/>
                <a:gd name="T63" fmla="*/ 575 h 752"/>
                <a:gd name="T64" fmla="*/ 0 w 24"/>
                <a:gd name="T65" fmla="*/ 531 h 752"/>
                <a:gd name="T66" fmla="*/ 23 w 24"/>
                <a:gd name="T67" fmla="*/ 531 h 752"/>
                <a:gd name="T68" fmla="*/ 23 w 24"/>
                <a:gd name="T69" fmla="*/ 575 h 752"/>
                <a:gd name="T70" fmla="*/ 23 w 24"/>
                <a:gd name="T71" fmla="*/ 663 h 752"/>
                <a:gd name="T72" fmla="*/ 0 w 24"/>
                <a:gd name="T73" fmla="*/ 663 h 752"/>
                <a:gd name="T74" fmla="*/ 0 w 24"/>
                <a:gd name="T75" fmla="*/ 619 h 752"/>
                <a:gd name="T76" fmla="*/ 23 w 24"/>
                <a:gd name="T77" fmla="*/ 619 h 752"/>
                <a:gd name="T78" fmla="*/ 23 w 24"/>
                <a:gd name="T79" fmla="*/ 663 h 752"/>
                <a:gd name="T80" fmla="*/ 23 w 24"/>
                <a:gd name="T81" fmla="*/ 751 h 752"/>
                <a:gd name="T82" fmla="*/ 0 w 24"/>
                <a:gd name="T83" fmla="*/ 751 h 752"/>
                <a:gd name="T84" fmla="*/ 0 w 24"/>
                <a:gd name="T85" fmla="*/ 708 h 752"/>
                <a:gd name="T86" fmla="*/ 23 w 24"/>
                <a:gd name="T87" fmla="*/ 708 h 752"/>
                <a:gd name="T88" fmla="*/ 23 w 24"/>
                <a:gd name="T89" fmla="*/ 7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752">
                  <a:moveTo>
                    <a:pt x="23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4"/>
                  </a:lnTo>
                  <a:close/>
                  <a:moveTo>
                    <a:pt x="23" y="132"/>
                  </a:moveTo>
                  <a:lnTo>
                    <a:pt x="0" y="132"/>
                  </a:lnTo>
                  <a:lnTo>
                    <a:pt x="0" y="89"/>
                  </a:lnTo>
                  <a:lnTo>
                    <a:pt x="23" y="89"/>
                  </a:lnTo>
                  <a:lnTo>
                    <a:pt x="23" y="132"/>
                  </a:lnTo>
                  <a:close/>
                  <a:moveTo>
                    <a:pt x="23" y="221"/>
                  </a:moveTo>
                  <a:lnTo>
                    <a:pt x="0" y="221"/>
                  </a:lnTo>
                  <a:lnTo>
                    <a:pt x="0" y="177"/>
                  </a:lnTo>
                  <a:lnTo>
                    <a:pt x="23" y="177"/>
                  </a:lnTo>
                  <a:lnTo>
                    <a:pt x="23" y="221"/>
                  </a:lnTo>
                  <a:close/>
                  <a:moveTo>
                    <a:pt x="23" y="309"/>
                  </a:moveTo>
                  <a:lnTo>
                    <a:pt x="0" y="309"/>
                  </a:lnTo>
                  <a:lnTo>
                    <a:pt x="0" y="265"/>
                  </a:lnTo>
                  <a:lnTo>
                    <a:pt x="23" y="265"/>
                  </a:lnTo>
                  <a:lnTo>
                    <a:pt x="23" y="309"/>
                  </a:lnTo>
                  <a:close/>
                  <a:moveTo>
                    <a:pt x="23" y="398"/>
                  </a:moveTo>
                  <a:lnTo>
                    <a:pt x="0" y="398"/>
                  </a:lnTo>
                  <a:lnTo>
                    <a:pt x="0" y="353"/>
                  </a:lnTo>
                  <a:lnTo>
                    <a:pt x="23" y="353"/>
                  </a:lnTo>
                  <a:lnTo>
                    <a:pt x="23" y="398"/>
                  </a:lnTo>
                  <a:close/>
                  <a:moveTo>
                    <a:pt x="23" y="486"/>
                  </a:moveTo>
                  <a:lnTo>
                    <a:pt x="0" y="486"/>
                  </a:lnTo>
                  <a:lnTo>
                    <a:pt x="0" y="442"/>
                  </a:lnTo>
                  <a:lnTo>
                    <a:pt x="23" y="442"/>
                  </a:lnTo>
                  <a:lnTo>
                    <a:pt x="23" y="486"/>
                  </a:lnTo>
                  <a:close/>
                  <a:moveTo>
                    <a:pt x="23" y="575"/>
                  </a:moveTo>
                  <a:lnTo>
                    <a:pt x="0" y="575"/>
                  </a:lnTo>
                  <a:lnTo>
                    <a:pt x="0" y="531"/>
                  </a:lnTo>
                  <a:lnTo>
                    <a:pt x="23" y="531"/>
                  </a:lnTo>
                  <a:lnTo>
                    <a:pt x="23" y="575"/>
                  </a:lnTo>
                  <a:close/>
                  <a:moveTo>
                    <a:pt x="23" y="663"/>
                  </a:moveTo>
                  <a:lnTo>
                    <a:pt x="0" y="663"/>
                  </a:lnTo>
                  <a:lnTo>
                    <a:pt x="0" y="619"/>
                  </a:lnTo>
                  <a:lnTo>
                    <a:pt x="23" y="619"/>
                  </a:lnTo>
                  <a:lnTo>
                    <a:pt x="23" y="663"/>
                  </a:lnTo>
                  <a:close/>
                  <a:moveTo>
                    <a:pt x="23" y="751"/>
                  </a:moveTo>
                  <a:lnTo>
                    <a:pt x="0" y="751"/>
                  </a:lnTo>
                  <a:lnTo>
                    <a:pt x="0" y="708"/>
                  </a:lnTo>
                  <a:lnTo>
                    <a:pt x="23" y="708"/>
                  </a:lnTo>
                  <a:lnTo>
                    <a:pt x="23" y="75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  <a:effectLst/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Open Sans Light" panose="020B030603050402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763DCA4-C904-41E9-99BC-C859244BD693}"/>
              </a:ext>
            </a:extLst>
          </p:cNvPr>
          <p:cNvSpPr txBox="1"/>
          <p:nvPr/>
        </p:nvSpPr>
        <p:spPr>
          <a:xfrm>
            <a:off x="3571667" y="2908594"/>
            <a:ext cx="45878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03</a:t>
            </a:r>
          </a:p>
          <a:p>
            <a:pPr algn="ctr" defTabSz="685800"/>
            <a:r>
              <a:rPr lang="en-US" b="1" dirty="0" err="1">
                <a:solidFill>
                  <a:prstClr val="white"/>
                </a:solidFill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dic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  <a:ea typeface="League Spartan" charset="0"/>
              <a:cs typeface="Poppins SemiBold" pitchFamily="2" charset="77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E2D8501-A090-407A-AF56-0E88F34FDF4F}"/>
              </a:ext>
            </a:extLst>
          </p:cNvPr>
          <p:cNvGrpSpPr/>
          <p:nvPr/>
        </p:nvGrpSpPr>
        <p:grpSpPr>
          <a:xfrm>
            <a:off x="4429474" y="3096673"/>
            <a:ext cx="148232" cy="148232"/>
            <a:chOff x="2502011" y="7972599"/>
            <a:chExt cx="395285" cy="395285"/>
          </a:xfrm>
        </p:grpSpPr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75C41387-9ADF-4045-A4BF-DDD9CF093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011" y="7972599"/>
              <a:ext cx="395285" cy="395285"/>
            </a:xfrm>
            <a:custGeom>
              <a:avLst/>
              <a:gdLst>
                <a:gd name="T0" fmla="*/ 384 w 385"/>
                <a:gd name="T1" fmla="*/ 191 h 383"/>
                <a:gd name="T2" fmla="*/ 384 w 385"/>
                <a:gd name="T3" fmla="*/ 191 h 383"/>
                <a:gd name="T4" fmla="*/ 192 w 385"/>
                <a:gd name="T5" fmla="*/ 382 h 383"/>
                <a:gd name="T6" fmla="*/ 192 w 385"/>
                <a:gd name="T7" fmla="*/ 382 h 383"/>
                <a:gd name="T8" fmla="*/ 0 w 385"/>
                <a:gd name="T9" fmla="*/ 191 h 383"/>
                <a:gd name="T10" fmla="*/ 0 w 385"/>
                <a:gd name="T11" fmla="*/ 191 h 383"/>
                <a:gd name="T12" fmla="*/ 192 w 385"/>
                <a:gd name="T13" fmla="*/ 0 h 383"/>
                <a:gd name="T14" fmla="*/ 192 w 385"/>
                <a:gd name="T15" fmla="*/ 0 h 383"/>
                <a:gd name="T16" fmla="*/ 384 w 385"/>
                <a:gd name="T17" fmla="*/ 19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3">
                  <a:moveTo>
                    <a:pt x="384" y="191"/>
                  </a:moveTo>
                  <a:lnTo>
                    <a:pt x="384" y="191"/>
                  </a:lnTo>
                  <a:cubicBezTo>
                    <a:pt x="384" y="296"/>
                    <a:pt x="298" y="382"/>
                    <a:pt x="192" y="382"/>
                  </a:cubicBezTo>
                  <a:lnTo>
                    <a:pt x="192" y="382"/>
                  </a:lnTo>
                  <a:cubicBezTo>
                    <a:pt x="86" y="382"/>
                    <a:pt x="0" y="296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6" y="0"/>
                    <a:pt x="192" y="0"/>
                  </a:cubicBezTo>
                  <a:lnTo>
                    <a:pt x="192" y="0"/>
                  </a:lnTo>
                  <a:cubicBezTo>
                    <a:pt x="298" y="0"/>
                    <a:pt x="384" y="85"/>
                    <a:pt x="384" y="1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59D9D9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AB2BB48B-674B-40D2-B7C8-0EFB07F28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597" y="8090733"/>
              <a:ext cx="168112" cy="168109"/>
            </a:xfrm>
            <a:custGeom>
              <a:avLst/>
              <a:gdLst>
                <a:gd name="T0" fmla="*/ 162 w 163"/>
                <a:gd name="T1" fmla="*/ 80 h 161"/>
                <a:gd name="T2" fmla="*/ 162 w 163"/>
                <a:gd name="T3" fmla="*/ 80 h 161"/>
                <a:gd name="T4" fmla="*/ 81 w 163"/>
                <a:gd name="T5" fmla="*/ 160 h 161"/>
                <a:gd name="T6" fmla="*/ 81 w 163"/>
                <a:gd name="T7" fmla="*/ 160 h 161"/>
                <a:gd name="T8" fmla="*/ 0 w 163"/>
                <a:gd name="T9" fmla="*/ 80 h 161"/>
                <a:gd name="T10" fmla="*/ 0 w 163"/>
                <a:gd name="T11" fmla="*/ 80 h 161"/>
                <a:gd name="T12" fmla="*/ 81 w 163"/>
                <a:gd name="T13" fmla="*/ 0 h 161"/>
                <a:gd name="T14" fmla="*/ 81 w 163"/>
                <a:gd name="T15" fmla="*/ 0 h 161"/>
                <a:gd name="T16" fmla="*/ 162 w 163"/>
                <a:gd name="T1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1">
                  <a:moveTo>
                    <a:pt x="162" y="80"/>
                  </a:moveTo>
                  <a:lnTo>
                    <a:pt x="162" y="80"/>
                  </a:lnTo>
                  <a:cubicBezTo>
                    <a:pt x="162" y="123"/>
                    <a:pt x="125" y="160"/>
                    <a:pt x="81" y="160"/>
                  </a:cubicBezTo>
                  <a:lnTo>
                    <a:pt x="81" y="160"/>
                  </a:lnTo>
                  <a:cubicBezTo>
                    <a:pt x="37" y="160"/>
                    <a:pt x="0" y="123"/>
                    <a:pt x="0" y="80"/>
                  </a:cubicBezTo>
                  <a:lnTo>
                    <a:pt x="0" y="80"/>
                  </a:lnTo>
                  <a:cubicBezTo>
                    <a:pt x="0" y="35"/>
                    <a:pt x="37" y="0"/>
                    <a:pt x="81" y="0"/>
                  </a:cubicBezTo>
                  <a:lnTo>
                    <a:pt x="81" y="0"/>
                  </a:lnTo>
                  <a:cubicBezTo>
                    <a:pt x="125" y="0"/>
                    <a:pt x="162" y="35"/>
                    <a:pt x="162" y="8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59D9D9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9" name="Freeform 9">
            <a:extLst>
              <a:ext uri="{FF2B5EF4-FFF2-40B4-BE49-F238E27FC236}">
                <a16:creationId xmlns:a16="http://schemas.microsoft.com/office/drawing/2014/main" id="{2AB3D2A8-E610-4F1A-BDC3-96C4FB0F8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116" y="2528681"/>
            <a:ext cx="1350000" cy="540000"/>
          </a:xfrm>
          <a:custGeom>
            <a:avLst/>
            <a:gdLst>
              <a:gd name="T0" fmla="*/ 0 w 4605"/>
              <a:gd name="T1" fmla="*/ 2302 h 2303"/>
              <a:gd name="T2" fmla="*/ 0 w 4605"/>
              <a:gd name="T3" fmla="*/ 2302 h 2303"/>
              <a:gd name="T4" fmla="*/ 2302 w 4605"/>
              <a:gd name="T5" fmla="*/ 0 h 2303"/>
              <a:gd name="T6" fmla="*/ 2302 w 4605"/>
              <a:gd name="T7" fmla="*/ 0 h 2303"/>
              <a:gd name="T8" fmla="*/ 4604 w 4605"/>
              <a:gd name="T9" fmla="*/ 2302 h 2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5" h="2303">
                <a:moveTo>
                  <a:pt x="0" y="2302"/>
                </a:moveTo>
                <a:lnTo>
                  <a:pt x="0" y="2302"/>
                </a:lnTo>
                <a:cubicBezTo>
                  <a:pt x="0" y="1030"/>
                  <a:pt x="1031" y="0"/>
                  <a:pt x="2302" y="0"/>
                </a:cubicBezTo>
                <a:lnTo>
                  <a:pt x="2302" y="0"/>
                </a:lnTo>
                <a:cubicBezTo>
                  <a:pt x="3574" y="0"/>
                  <a:pt x="4604" y="1030"/>
                  <a:pt x="4604" y="230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endParaRPr lang="en-US" sz="244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047A2E-BDEA-4023-BAA8-B17511ADB3BF}"/>
              </a:ext>
            </a:extLst>
          </p:cNvPr>
          <p:cNvGrpSpPr/>
          <p:nvPr/>
        </p:nvGrpSpPr>
        <p:grpSpPr>
          <a:xfrm>
            <a:off x="4783263" y="2881676"/>
            <a:ext cx="756233" cy="756000"/>
            <a:chOff x="437717" y="2951506"/>
            <a:chExt cx="1819686" cy="1819686"/>
          </a:xfrm>
        </p:grpSpPr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6BACD91C-70D6-4D10-93FA-6317F63BB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17" y="2951506"/>
              <a:ext cx="1819686" cy="1819686"/>
            </a:xfrm>
            <a:custGeom>
              <a:avLst/>
              <a:gdLst>
                <a:gd name="T0" fmla="*/ 1767 w 3534"/>
                <a:gd name="T1" fmla="*/ 3338 h 3532"/>
                <a:gd name="T2" fmla="*/ 1767 w 3534"/>
                <a:gd name="T3" fmla="*/ 3338 h 3532"/>
                <a:gd name="T4" fmla="*/ 194 w 3534"/>
                <a:gd name="T5" fmla="*/ 1767 h 3532"/>
                <a:gd name="T6" fmla="*/ 194 w 3534"/>
                <a:gd name="T7" fmla="*/ 1767 h 3532"/>
                <a:gd name="T8" fmla="*/ 1767 w 3534"/>
                <a:gd name="T9" fmla="*/ 194 h 3532"/>
                <a:gd name="T10" fmla="*/ 1767 w 3534"/>
                <a:gd name="T11" fmla="*/ 194 h 3532"/>
                <a:gd name="T12" fmla="*/ 3339 w 3534"/>
                <a:gd name="T13" fmla="*/ 1767 h 3532"/>
                <a:gd name="T14" fmla="*/ 3339 w 3534"/>
                <a:gd name="T15" fmla="*/ 1767 h 3532"/>
                <a:gd name="T16" fmla="*/ 1767 w 3534"/>
                <a:gd name="T17" fmla="*/ 3338 h 3532"/>
                <a:gd name="T18" fmla="*/ 1767 w 3534"/>
                <a:gd name="T19" fmla="*/ 0 h 3532"/>
                <a:gd name="T20" fmla="*/ 1767 w 3534"/>
                <a:gd name="T21" fmla="*/ 0 h 3532"/>
                <a:gd name="T22" fmla="*/ 0 w 3534"/>
                <a:gd name="T23" fmla="*/ 1767 h 3532"/>
                <a:gd name="T24" fmla="*/ 0 w 3534"/>
                <a:gd name="T25" fmla="*/ 1767 h 3532"/>
                <a:gd name="T26" fmla="*/ 1767 w 3534"/>
                <a:gd name="T27" fmla="*/ 3531 h 3532"/>
                <a:gd name="T28" fmla="*/ 1767 w 3534"/>
                <a:gd name="T29" fmla="*/ 3531 h 3532"/>
                <a:gd name="T30" fmla="*/ 3533 w 3534"/>
                <a:gd name="T31" fmla="*/ 1767 h 3532"/>
                <a:gd name="T32" fmla="*/ 3533 w 3534"/>
                <a:gd name="T33" fmla="*/ 1767 h 3532"/>
                <a:gd name="T34" fmla="*/ 1767 w 3534"/>
                <a:gd name="T35" fmla="*/ 0 h 3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4" h="3532">
                  <a:moveTo>
                    <a:pt x="1767" y="3338"/>
                  </a:moveTo>
                  <a:lnTo>
                    <a:pt x="1767" y="3338"/>
                  </a:lnTo>
                  <a:cubicBezTo>
                    <a:pt x="898" y="3338"/>
                    <a:pt x="194" y="2634"/>
                    <a:pt x="194" y="1767"/>
                  </a:cubicBezTo>
                  <a:lnTo>
                    <a:pt x="194" y="1767"/>
                  </a:lnTo>
                  <a:cubicBezTo>
                    <a:pt x="194" y="898"/>
                    <a:pt x="898" y="194"/>
                    <a:pt x="1767" y="194"/>
                  </a:cubicBezTo>
                  <a:lnTo>
                    <a:pt x="1767" y="194"/>
                  </a:lnTo>
                  <a:cubicBezTo>
                    <a:pt x="2635" y="194"/>
                    <a:pt x="3339" y="898"/>
                    <a:pt x="3339" y="1767"/>
                  </a:cubicBezTo>
                  <a:lnTo>
                    <a:pt x="3339" y="1767"/>
                  </a:lnTo>
                  <a:cubicBezTo>
                    <a:pt x="3339" y="2634"/>
                    <a:pt x="2635" y="3338"/>
                    <a:pt x="1767" y="3338"/>
                  </a:cubicBezTo>
                  <a:close/>
                  <a:moveTo>
                    <a:pt x="1767" y="0"/>
                  </a:moveTo>
                  <a:lnTo>
                    <a:pt x="1767" y="0"/>
                  </a:lnTo>
                  <a:cubicBezTo>
                    <a:pt x="791" y="0"/>
                    <a:pt x="0" y="791"/>
                    <a:pt x="0" y="1767"/>
                  </a:cubicBezTo>
                  <a:lnTo>
                    <a:pt x="0" y="1767"/>
                  </a:lnTo>
                  <a:cubicBezTo>
                    <a:pt x="0" y="2740"/>
                    <a:pt x="791" y="3531"/>
                    <a:pt x="1767" y="3531"/>
                  </a:cubicBezTo>
                  <a:lnTo>
                    <a:pt x="1767" y="3531"/>
                  </a:lnTo>
                  <a:cubicBezTo>
                    <a:pt x="2742" y="3531"/>
                    <a:pt x="3533" y="2740"/>
                    <a:pt x="3533" y="1767"/>
                  </a:cubicBezTo>
                  <a:lnTo>
                    <a:pt x="3533" y="1767"/>
                  </a:lnTo>
                  <a:cubicBezTo>
                    <a:pt x="3533" y="791"/>
                    <a:pt x="2742" y="0"/>
                    <a:pt x="17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469887-97B7-48A8-87D1-2566CB295EF9}"/>
                </a:ext>
              </a:extLst>
            </p:cNvPr>
            <p:cNvSpPr/>
            <p:nvPr/>
          </p:nvSpPr>
          <p:spPr>
            <a:xfrm>
              <a:off x="527603" y="3041392"/>
              <a:ext cx="1639915" cy="16399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675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4D461654-0594-4042-9979-9D0FDE1D86BD}"/>
              </a:ext>
            </a:extLst>
          </p:cNvPr>
          <p:cNvSpPr txBox="1"/>
          <p:nvPr/>
        </p:nvSpPr>
        <p:spPr>
          <a:xfrm>
            <a:off x="4941308" y="2898297"/>
            <a:ext cx="45878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14</a:t>
            </a:r>
          </a:p>
          <a:p>
            <a:pPr algn="ctr" defTabSz="685800"/>
            <a:r>
              <a:rPr lang="en-US" b="1" dirty="0" err="1">
                <a:solidFill>
                  <a:prstClr val="white"/>
                </a:solidFill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dic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  <a:ea typeface="League Spartan" charset="0"/>
              <a:cs typeface="Poppins SemiBold" pitchFamily="2" charset="77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E076E1-5754-4C70-8B49-3772A075AF23}"/>
              </a:ext>
            </a:extLst>
          </p:cNvPr>
          <p:cNvGrpSpPr/>
          <p:nvPr/>
        </p:nvGrpSpPr>
        <p:grpSpPr>
          <a:xfrm rot="10800000">
            <a:off x="5077742" y="3634440"/>
            <a:ext cx="169964" cy="329142"/>
            <a:chOff x="1374903" y="2809679"/>
            <a:chExt cx="226618" cy="438856"/>
          </a:xfrm>
          <a:solidFill>
            <a:schemeClr val="accent2"/>
          </a:solidFill>
        </p:grpSpPr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76A9AA8D-1672-4741-9566-127ADA70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903" y="3159722"/>
              <a:ext cx="226618" cy="88813"/>
            </a:xfrm>
            <a:custGeom>
              <a:avLst/>
              <a:gdLst>
                <a:gd name="connsiteX0" fmla="*/ 225287 w 446399"/>
                <a:gd name="connsiteY0" fmla="*/ 46298 h 174947"/>
                <a:gd name="connsiteX1" fmla="*/ 341872 w 446399"/>
                <a:gd name="connsiteY1" fmla="*/ 85549 h 174947"/>
                <a:gd name="connsiteX2" fmla="*/ 225287 w 446399"/>
                <a:gd name="connsiteY2" fmla="*/ 124800 h 174947"/>
                <a:gd name="connsiteX3" fmla="*/ 108702 w 446399"/>
                <a:gd name="connsiteY3" fmla="*/ 85549 h 174947"/>
                <a:gd name="connsiteX4" fmla="*/ 225287 w 446399"/>
                <a:gd name="connsiteY4" fmla="*/ 46298 h 174947"/>
                <a:gd name="connsiteX5" fmla="*/ 223200 w 446399"/>
                <a:gd name="connsiteY5" fmla="*/ 31352 h 174947"/>
                <a:gd name="connsiteX6" fmla="*/ 31210 w 446399"/>
                <a:gd name="connsiteY6" fmla="*/ 86875 h 174947"/>
                <a:gd name="connsiteX7" fmla="*/ 223200 w 446399"/>
                <a:gd name="connsiteY7" fmla="*/ 143356 h 174947"/>
                <a:gd name="connsiteX8" fmla="*/ 414243 w 446399"/>
                <a:gd name="connsiteY8" fmla="*/ 86875 h 174947"/>
                <a:gd name="connsiteX9" fmla="*/ 223200 w 446399"/>
                <a:gd name="connsiteY9" fmla="*/ 31352 h 174947"/>
                <a:gd name="connsiteX10" fmla="*/ 223200 w 446399"/>
                <a:gd name="connsiteY10" fmla="*/ 0 h 174947"/>
                <a:gd name="connsiteX11" fmla="*/ 446399 w 446399"/>
                <a:gd name="connsiteY11" fmla="*/ 86875 h 174947"/>
                <a:gd name="connsiteX12" fmla="*/ 223200 w 446399"/>
                <a:gd name="connsiteY12" fmla="*/ 174947 h 174947"/>
                <a:gd name="connsiteX13" fmla="*/ 0 w 446399"/>
                <a:gd name="connsiteY13" fmla="*/ 86875 h 174947"/>
                <a:gd name="connsiteX14" fmla="*/ 223200 w 446399"/>
                <a:gd name="connsiteY14" fmla="*/ 0 h 1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6399" h="174947">
                  <a:moveTo>
                    <a:pt x="225287" y="46298"/>
                  </a:moveTo>
                  <a:cubicBezTo>
                    <a:pt x="289313" y="46298"/>
                    <a:pt x="341872" y="64055"/>
                    <a:pt x="341872" y="85549"/>
                  </a:cubicBezTo>
                  <a:cubicBezTo>
                    <a:pt x="341872" y="107044"/>
                    <a:pt x="289313" y="124800"/>
                    <a:pt x="225287" y="124800"/>
                  </a:cubicBezTo>
                  <a:cubicBezTo>
                    <a:pt x="160305" y="124800"/>
                    <a:pt x="108702" y="107044"/>
                    <a:pt x="108702" y="85549"/>
                  </a:cubicBezTo>
                  <a:cubicBezTo>
                    <a:pt x="108702" y="64055"/>
                    <a:pt x="160305" y="46298"/>
                    <a:pt x="225287" y="46298"/>
                  </a:cubicBezTo>
                  <a:close/>
                  <a:moveTo>
                    <a:pt x="223200" y="31352"/>
                  </a:moveTo>
                  <a:cubicBezTo>
                    <a:pt x="105925" y="31352"/>
                    <a:pt x="31210" y="63900"/>
                    <a:pt x="31210" y="86875"/>
                  </a:cubicBezTo>
                  <a:cubicBezTo>
                    <a:pt x="31210" y="109850"/>
                    <a:pt x="105925" y="143356"/>
                    <a:pt x="223200" y="143356"/>
                  </a:cubicBezTo>
                  <a:cubicBezTo>
                    <a:pt x="340474" y="143356"/>
                    <a:pt x="414243" y="109850"/>
                    <a:pt x="414243" y="86875"/>
                  </a:cubicBezTo>
                  <a:cubicBezTo>
                    <a:pt x="414243" y="63900"/>
                    <a:pt x="340474" y="31352"/>
                    <a:pt x="223200" y="31352"/>
                  </a:cubicBezTo>
                  <a:close/>
                  <a:moveTo>
                    <a:pt x="223200" y="0"/>
                  </a:moveTo>
                  <a:cubicBezTo>
                    <a:pt x="334799" y="0"/>
                    <a:pt x="446399" y="28959"/>
                    <a:pt x="446399" y="86875"/>
                  </a:cubicBezTo>
                  <a:cubicBezTo>
                    <a:pt x="446399" y="145270"/>
                    <a:pt x="333854" y="174947"/>
                    <a:pt x="223200" y="174947"/>
                  </a:cubicBezTo>
                  <a:cubicBezTo>
                    <a:pt x="111600" y="174947"/>
                    <a:pt x="0" y="145270"/>
                    <a:pt x="0" y="86875"/>
                  </a:cubicBezTo>
                  <a:cubicBezTo>
                    <a:pt x="0" y="28959"/>
                    <a:pt x="111600" y="0"/>
                    <a:pt x="22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5062BE67-F45A-4199-AB88-02051645D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145" y="2809679"/>
              <a:ext cx="10613" cy="362935"/>
            </a:xfrm>
            <a:custGeom>
              <a:avLst/>
              <a:gdLst>
                <a:gd name="T0" fmla="*/ 23 w 24"/>
                <a:gd name="T1" fmla="*/ 44 h 752"/>
                <a:gd name="T2" fmla="*/ 0 w 24"/>
                <a:gd name="T3" fmla="*/ 44 h 752"/>
                <a:gd name="T4" fmla="*/ 0 w 24"/>
                <a:gd name="T5" fmla="*/ 0 h 752"/>
                <a:gd name="T6" fmla="*/ 23 w 24"/>
                <a:gd name="T7" fmla="*/ 0 h 752"/>
                <a:gd name="T8" fmla="*/ 23 w 24"/>
                <a:gd name="T9" fmla="*/ 44 h 752"/>
                <a:gd name="T10" fmla="*/ 23 w 24"/>
                <a:gd name="T11" fmla="*/ 132 h 752"/>
                <a:gd name="T12" fmla="*/ 0 w 24"/>
                <a:gd name="T13" fmla="*/ 132 h 752"/>
                <a:gd name="T14" fmla="*/ 0 w 24"/>
                <a:gd name="T15" fmla="*/ 89 h 752"/>
                <a:gd name="T16" fmla="*/ 23 w 24"/>
                <a:gd name="T17" fmla="*/ 89 h 752"/>
                <a:gd name="T18" fmla="*/ 23 w 24"/>
                <a:gd name="T19" fmla="*/ 132 h 752"/>
                <a:gd name="T20" fmla="*/ 23 w 24"/>
                <a:gd name="T21" fmla="*/ 221 h 752"/>
                <a:gd name="T22" fmla="*/ 0 w 24"/>
                <a:gd name="T23" fmla="*/ 221 h 752"/>
                <a:gd name="T24" fmla="*/ 0 w 24"/>
                <a:gd name="T25" fmla="*/ 177 h 752"/>
                <a:gd name="T26" fmla="*/ 23 w 24"/>
                <a:gd name="T27" fmla="*/ 177 h 752"/>
                <a:gd name="T28" fmla="*/ 23 w 24"/>
                <a:gd name="T29" fmla="*/ 221 h 752"/>
                <a:gd name="T30" fmla="*/ 23 w 24"/>
                <a:gd name="T31" fmla="*/ 309 h 752"/>
                <a:gd name="T32" fmla="*/ 0 w 24"/>
                <a:gd name="T33" fmla="*/ 309 h 752"/>
                <a:gd name="T34" fmla="*/ 0 w 24"/>
                <a:gd name="T35" fmla="*/ 265 h 752"/>
                <a:gd name="T36" fmla="*/ 23 w 24"/>
                <a:gd name="T37" fmla="*/ 265 h 752"/>
                <a:gd name="T38" fmla="*/ 23 w 24"/>
                <a:gd name="T39" fmla="*/ 309 h 752"/>
                <a:gd name="T40" fmla="*/ 23 w 24"/>
                <a:gd name="T41" fmla="*/ 398 h 752"/>
                <a:gd name="T42" fmla="*/ 0 w 24"/>
                <a:gd name="T43" fmla="*/ 398 h 752"/>
                <a:gd name="T44" fmla="*/ 0 w 24"/>
                <a:gd name="T45" fmla="*/ 353 h 752"/>
                <a:gd name="T46" fmla="*/ 23 w 24"/>
                <a:gd name="T47" fmla="*/ 353 h 752"/>
                <a:gd name="T48" fmla="*/ 23 w 24"/>
                <a:gd name="T49" fmla="*/ 398 h 752"/>
                <a:gd name="T50" fmla="*/ 23 w 24"/>
                <a:gd name="T51" fmla="*/ 486 h 752"/>
                <a:gd name="T52" fmla="*/ 0 w 24"/>
                <a:gd name="T53" fmla="*/ 486 h 752"/>
                <a:gd name="T54" fmla="*/ 0 w 24"/>
                <a:gd name="T55" fmla="*/ 442 h 752"/>
                <a:gd name="T56" fmla="*/ 23 w 24"/>
                <a:gd name="T57" fmla="*/ 442 h 752"/>
                <a:gd name="T58" fmla="*/ 23 w 24"/>
                <a:gd name="T59" fmla="*/ 486 h 752"/>
                <a:gd name="T60" fmla="*/ 23 w 24"/>
                <a:gd name="T61" fmla="*/ 575 h 752"/>
                <a:gd name="T62" fmla="*/ 0 w 24"/>
                <a:gd name="T63" fmla="*/ 575 h 752"/>
                <a:gd name="T64" fmla="*/ 0 w 24"/>
                <a:gd name="T65" fmla="*/ 531 h 752"/>
                <a:gd name="T66" fmla="*/ 23 w 24"/>
                <a:gd name="T67" fmla="*/ 531 h 752"/>
                <a:gd name="T68" fmla="*/ 23 w 24"/>
                <a:gd name="T69" fmla="*/ 575 h 752"/>
                <a:gd name="T70" fmla="*/ 23 w 24"/>
                <a:gd name="T71" fmla="*/ 663 h 752"/>
                <a:gd name="T72" fmla="*/ 0 w 24"/>
                <a:gd name="T73" fmla="*/ 663 h 752"/>
                <a:gd name="T74" fmla="*/ 0 w 24"/>
                <a:gd name="T75" fmla="*/ 619 h 752"/>
                <a:gd name="T76" fmla="*/ 23 w 24"/>
                <a:gd name="T77" fmla="*/ 619 h 752"/>
                <a:gd name="T78" fmla="*/ 23 w 24"/>
                <a:gd name="T79" fmla="*/ 663 h 752"/>
                <a:gd name="T80" fmla="*/ 23 w 24"/>
                <a:gd name="T81" fmla="*/ 751 h 752"/>
                <a:gd name="T82" fmla="*/ 0 w 24"/>
                <a:gd name="T83" fmla="*/ 751 h 752"/>
                <a:gd name="T84" fmla="*/ 0 w 24"/>
                <a:gd name="T85" fmla="*/ 708 h 752"/>
                <a:gd name="T86" fmla="*/ 23 w 24"/>
                <a:gd name="T87" fmla="*/ 708 h 752"/>
                <a:gd name="T88" fmla="*/ 23 w 24"/>
                <a:gd name="T89" fmla="*/ 7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752">
                  <a:moveTo>
                    <a:pt x="23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4"/>
                  </a:lnTo>
                  <a:close/>
                  <a:moveTo>
                    <a:pt x="23" y="132"/>
                  </a:moveTo>
                  <a:lnTo>
                    <a:pt x="0" y="132"/>
                  </a:lnTo>
                  <a:lnTo>
                    <a:pt x="0" y="89"/>
                  </a:lnTo>
                  <a:lnTo>
                    <a:pt x="23" y="89"/>
                  </a:lnTo>
                  <a:lnTo>
                    <a:pt x="23" y="132"/>
                  </a:lnTo>
                  <a:close/>
                  <a:moveTo>
                    <a:pt x="23" y="221"/>
                  </a:moveTo>
                  <a:lnTo>
                    <a:pt x="0" y="221"/>
                  </a:lnTo>
                  <a:lnTo>
                    <a:pt x="0" y="177"/>
                  </a:lnTo>
                  <a:lnTo>
                    <a:pt x="23" y="177"/>
                  </a:lnTo>
                  <a:lnTo>
                    <a:pt x="23" y="221"/>
                  </a:lnTo>
                  <a:close/>
                  <a:moveTo>
                    <a:pt x="23" y="309"/>
                  </a:moveTo>
                  <a:lnTo>
                    <a:pt x="0" y="309"/>
                  </a:lnTo>
                  <a:lnTo>
                    <a:pt x="0" y="265"/>
                  </a:lnTo>
                  <a:lnTo>
                    <a:pt x="23" y="265"/>
                  </a:lnTo>
                  <a:lnTo>
                    <a:pt x="23" y="309"/>
                  </a:lnTo>
                  <a:close/>
                  <a:moveTo>
                    <a:pt x="23" y="398"/>
                  </a:moveTo>
                  <a:lnTo>
                    <a:pt x="0" y="398"/>
                  </a:lnTo>
                  <a:lnTo>
                    <a:pt x="0" y="353"/>
                  </a:lnTo>
                  <a:lnTo>
                    <a:pt x="23" y="353"/>
                  </a:lnTo>
                  <a:lnTo>
                    <a:pt x="23" y="398"/>
                  </a:lnTo>
                  <a:close/>
                  <a:moveTo>
                    <a:pt x="23" y="486"/>
                  </a:moveTo>
                  <a:lnTo>
                    <a:pt x="0" y="486"/>
                  </a:lnTo>
                  <a:lnTo>
                    <a:pt x="0" y="442"/>
                  </a:lnTo>
                  <a:lnTo>
                    <a:pt x="23" y="442"/>
                  </a:lnTo>
                  <a:lnTo>
                    <a:pt x="23" y="486"/>
                  </a:lnTo>
                  <a:close/>
                  <a:moveTo>
                    <a:pt x="23" y="575"/>
                  </a:moveTo>
                  <a:lnTo>
                    <a:pt x="0" y="575"/>
                  </a:lnTo>
                  <a:lnTo>
                    <a:pt x="0" y="531"/>
                  </a:lnTo>
                  <a:lnTo>
                    <a:pt x="23" y="531"/>
                  </a:lnTo>
                  <a:lnTo>
                    <a:pt x="23" y="575"/>
                  </a:lnTo>
                  <a:close/>
                  <a:moveTo>
                    <a:pt x="23" y="663"/>
                  </a:moveTo>
                  <a:lnTo>
                    <a:pt x="0" y="663"/>
                  </a:lnTo>
                  <a:lnTo>
                    <a:pt x="0" y="619"/>
                  </a:lnTo>
                  <a:lnTo>
                    <a:pt x="23" y="619"/>
                  </a:lnTo>
                  <a:lnTo>
                    <a:pt x="23" y="663"/>
                  </a:lnTo>
                  <a:close/>
                  <a:moveTo>
                    <a:pt x="23" y="751"/>
                  </a:moveTo>
                  <a:lnTo>
                    <a:pt x="0" y="751"/>
                  </a:lnTo>
                  <a:lnTo>
                    <a:pt x="0" y="708"/>
                  </a:lnTo>
                  <a:lnTo>
                    <a:pt x="23" y="708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2"/>
              </a:solidFill>
            </a:ln>
            <a:effectLst/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Open Sans Light" panose="020B030603050402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80B3241-577B-473C-822D-584A21FA979D}"/>
              </a:ext>
            </a:extLst>
          </p:cNvPr>
          <p:cNvGrpSpPr/>
          <p:nvPr/>
        </p:nvGrpSpPr>
        <p:grpSpPr>
          <a:xfrm>
            <a:off x="7417398" y="2881676"/>
            <a:ext cx="756233" cy="756000"/>
            <a:chOff x="437717" y="2951506"/>
            <a:chExt cx="1819686" cy="1819686"/>
          </a:xfrm>
        </p:grpSpPr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D7E22D15-B60C-4178-93F9-2B1F17997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17" y="2951506"/>
              <a:ext cx="1819686" cy="1819686"/>
            </a:xfrm>
            <a:custGeom>
              <a:avLst/>
              <a:gdLst>
                <a:gd name="T0" fmla="*/ 1767 w 3534"/>
                <a:gd name="T1" fmla="*/ 3338 h 3532"/>
                <a:gd name="T2" fmla="*/ 1767 w 3534"/>
                <a:gd name="T3" fmla="*/ 3338 h 3532"/>
                <a:gd name="T4" fmla="*/ 194 w 3534"/>
                <a:gd name="T5" fmla="*/ 1767 h 3532"/>
                <a:gd name="T6" fmla="*/ 194 w 3534"/>
                <a:gd name="T7" fmla="*/ 1767 h 3532"/>
                <a:gd name="T8" fmla="*/ 1767 w 3534"/>
                <a:gd name="T9" fmla="*/ 194 h 3532"/>
                <a:gd name="T10" fmla="*/ 1767 w 3534"/>
                <a:gd name="T11" fmla="*/ 194 h 3532"/>
                <a:gd name="T12" fmla="*/ 3339 w 3534"/>
                <a:gd name="T13" fmla="*/ 1767 h 3532"/>
                <a:gd name="T14" fmla="*/ 3339 w 3534"/>
                <a:gd name="T15" fmla="*/ 1767 h 3532"/>
                <a:gd name="T16" fmla="*/ 1767 w 3534"/>
                <a:gd name="T17" fmla="*/ 3338 h 3532"/>
                <a:gd name="T18" fmla="*/ 1767 w 3534"/>
                <a:gd name="T19" fmla="*/ 0 h 3532"/>
                <a:gd name="T20" fmla="*/ 1767 w 3534"/>
                <a:gd name="T21" fmla="*/ 0 h 3532"/>
                <a:gd name="T22" fmla="*/ 0 w 3534"/>
                <a:gd name="T23" fmla="*/ 1767 h 3532"/>
                <a:gd name="T24" fmla="*/ 0 w 3534"/>
                <a:gd name="T25" fmla="*/ 1767 h 3532"/>
                <a:gd name="T26" fmla="*/ 1767 w 3534"/>
                <a:gd name="T27" fmla="*/ 3531 h 3532"/>
                <a:gd name="T28" fmla="*/ 1767 w 3534"/>
                <a:gd name="T29" fmla="*/ 3531 h 3532"/>
                <a:gd name="T30" fmla="*/ 3533 w 3534"/>
                <a:gd name="T31" fmla="*/ 1767 h 3532"/>
                <a:gd name="T32" fmla="*/ 3533 w 3534"/>
                <a:gd name="T33" fmla="*/ 1767 h 3532"/>
                <a:gd name="T34" fmla="*/ 1767 w 3534"/>
                <a:gd name="T35" fmla="*/ 0 h 3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4" h="3532">
                  <a:moveTo>
                    <a:pt x="1767" y="3338"/>
                  </a:moveTo>
                  <a:lnTo>
                    <a:pt x="1767" y="3338"/>
                  </a:lnTo>
                  <a:cubicBezTo>
                    <a:pt x="898" y="3338"/>
                    <a:pt x="194" y="2634"/>
                    <a:pt x="194" y="1767"/>
                  </a:cubicBezTo>
                  <a:lnTo>
                    <a:pt x="194" y="1767"/>
                  </a:lnTo>
                  <a:cubicBezTo>
                    <a:pt x="194" y="898"/>
                    <a:pt x="898" y="194"/>
                    <a:pt x="1767" y="194"/>
                  </a:cubicBezTo>
                  <a:lnTo>
                    <a:pt x="1767" y="194"/>
                  </a:lnTo>
                  <a:cubicBezTo>
                    <a:pt x="2635" y="194"/>
                    <a:pt x="3339" y="898"/>
                    <a:pt x="3339" y="1767"/>
                  </a:cubicBezTo>
                  <a:lnTo>
                    <a:pt x="3339" y="1767"/>
                  </a:lnTo>
                  <a:cubicBezTo>
                    <a:pt x="3339" y="2634"/>
                    <a:pt x="2635" y="3338"/>
                    <a:pt x="1767" y="3338"/>
                  </a:cubicBezTo>
                  <a:close/>
                  <a:moveTo>
                    <a:pt x="1767" y="0"/>
                  </a:moveTo>
                  <a:lnTo>
                    <a:pt x="1767" y="0"/>
                  </a:lnTo>
                  <a:cubicBezTo>
                    <a:pt x="791" y="0"/>
                    <a:pt x="0" y="791"/>
                    <a:pt x="0" y="1767"/>
                  </a:cubicBezTo>
                  <a:lnTo>
                    <a:pt x="0" y="1767"/>
                  </a:lnTo>
                  <a:cubicBezTo>
                    <a:pt x="0" y="2740"/>
                    <a:pt x="791" y="3531"/>
                    <a:pt x="1767" y="3531"/>
                  </a:cubicBezTo>
                  <a:lnTo>
                    <a:pt x="1767" y="3531"/>
                  </a:lnTo>
                  <a:cubicBezTo>
                    <a:pt x="2742" y="3531"/>
                    <a:pt x="3533" y="2740"/>
                    <a:pt x="3533" y="1767"/>
                  </a:cubicBezTo>
                  <a:lnTo>
                    <a:pt x="3533" y="1767"/>
                  </a:lnTo>
                  <a:cubicBezTo>
                    <a:pt x="3533" y="791"/>
                    <a:pt x="2742" y="0"/>
                    <a:pt x="17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C57BEB0-C313-45D8-98F0-6FC96DE9B1D8}"/>
                </a:ext>
              </a:extLst>
            </p:cNvPr>
            <p:cNvSpPr/>
            <p:nvPr/>
          </p:nvSpPr>
          <p:spPr>
            <a:xfrm>
              <a:off x="527603" y="3041392"/>
              <a:ext cx="1639915" cy="16399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675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9C1AB24-9ED0-4BD7-BB34-D0E9EE1290E6}"/>
              </a:ext>
            </a:extLst>
          </p:cNvPr>
          <p:cNvGrpSpPr/>
          <p:nvPr/>
        </p:nvGrpSpPr>
        <p:grpSpPr>
          <a:xfrm>
            <a:off x="7690835" y="2542785"/>
            <a:ext cx="169964" cy="329142"/>
            <a:chOff x="1374903" y="2809679"/>
            <a:chExt cx="226618" cy="438856"/>
          </a:xfrm>
          <a:solidFill>
            <a:schemeClr val="bg1">
              <a:lumMod val="65000"/>
            </a:schemeClr>
          </a:solidFill>
        </p:grpSpPr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2BC760CA-E911-4C60-9355-C8ADE363B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903" y="3159722"/>
              <a:ext cx="226618" cy="88813"/>
            </a:xfrm>
            <a:custGeom>
              <a:avLst/>
              <a:gdLst>
                <a:gd name="connsiteX0" fmla="*/ 225287 w 446399"/>
                <a:gd name="connsiteY0" fmla="*/ 46298 h 174947"/>
                <a:gd name="connsiteX1" fmla="*/ 341872 w 446399"/>
                <a:gd name="connsiteY1" fmla="*/ 85549 h 174947"/>
                <a:gd name="connsiteX2" fmla="*/ 225287 w 446399"/>
                <a:gd name="connsiteY2" fmla="*/ 124800 h 174947"/>
                <a:gd name="connsiteX3" fmla="*/ 108702 w 446399"/>
                <a:gd name="connsiteY3" fmla="*/ 85549 h 174947"/>
                <a:gd name="connsiteX4" fmla="*/ 225287 w 446399"/>
                <a:gd name="connsiteY4" fmla="*/ 46298 h 174947"/>
                <a:gd name="connsiteX5" fmla="*/ 223200 w 446399"/>
                <a:gd name="connsiteY5" fmla="*/ 31352 h 174947"/>
                <a:gd name="connsiteX6" fmla="*/ 31210 w 446399"/>
                <a:gd name="connsiteY6" fmla="*/ 86875 h 174947"/>
                <a:gd name="connsiteX7" fmla="*/ 223200 w 446399"/>
                <a:gd name="connsiteY7" fmla="*/ 143356 h 174947"/>
                <a:gd name="connsiteX8" fmla="*/ 414243 w 446399"/>
                <a:gd name="connsiteY8" fmla="*/ 86875 h 174947"/>
                <a:gd name="connsiteX9" fmla="*/ 223200 w 446399"/>
                <a:gd name="connsiteY9" fmla="*/ 31352 h 174947"/>
                <a:gd name="connsiteX10" fmla="*/ 223200 w 446399"/>
                <a:gd name="connsiteY10" fmla="*/ 0 h 174947"/>
                <a:gd name="connsiteX11" fmla="*/ 446399 w 446399"/>
                <a:gd name="connsiteY11" fmla="*/ 86875 h 174947"/>
                <a:gd name="connsiteX12" fmla="*/ 223200 w 446399"/>
                <a:gd name="connsiteY12" fmla="*/ 174947 h 174947"/>
                <a:gd name="connsiteX13" fmla="*/ 0 w 446399"/>
                <a:gd name="connsiteY13" fmla="*/ 86875 h 174947"/>
                <a:gd name="connsiteX14" fmla="*/ 223200 w 446399"/>
                <a:gd name="connsiteY14" fmla="*/ 0 h 1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6399" h="174947">
                  <a:moveTo>
                    <a:pt x="225287" y="46298"/>
                  </a:moveTo>
                  <a:cubicBezTo>
                    <a:pt x="289313" y="46298"/>
                    <a:pt x="341872" y="64055"/>
                    <a:pt x="341872" y="85549"/>
                  </a:cubicBezTo>
                  <a:cubicBezTo>
                    <a:pt x="341872" y="107044"/>
                    <a:pt x="289313" y="124800"/>
                    <a:pt x="225287" y="124800"/>
                  </a:cubicBezTo>
                  <a:cubicBezTo>
                    <a:pt x="160305" y="124800"/>
                    <a:pt x="108702" y="107044"/>
                    <a:pt x="108702" y="85549"/>
                  </a:cubicBezTo>
                  <a:cubicBezTo>
                    <a:pt x="108702" y="64055"/>
                    <a:pt x="160305" y="46298"/>
                    <a:pt x="225287" y="46298"/>
                  </a:cubicBezTo>
                  <a:close/>
                  <a:moveTo>
                    <a:pt x="223200" y="31352"/>
                  </a:moveTo>
                  <a:cubicBezTo>
                    <a:pt x="105925" y="31352"/>
                    <a:pt x="31210" y="63900"/>
                    <a:pt x="31210" y="86875"/>
                  </a:cubicBezTo>
                  <a:cubicBezTo>
                    <a:pt x="31210" y="109850"/>
                    <a:pt x="105925" y="143356"/>
                    <a:pt x="223200" y="143356"/>
                  </a:cubicBezTo>
                  <a:cubicBezTo>
                    <a:pt x="340474" y="143356"/>
                    <a:pt x="414243" y="109850"/>
                    <a:pt x="414243" y="86875"/>
                  </a:cubicBezTo>
                  <a:cubicBezTo>
                    <a:pt x="414243" y="63900"/>
                    <a:pt x="340474" y="31352"/>
                    <a:pt x="223200" y="31352"/>
                  </a:cubicBezTo>
                  <a:close/>
                  <a:moveTo>
                    <a:pt x="223200" y="0"/>
                  </a:moveTo>
                  <a:cubicBezTo>
                    <a:pt x="334799" y="0"/>
                    <a:pt x="446399" y="28959"/>
                    <a:pt x="446399" y="86875"/>
                  </a:cubicBezTo>
                  <a:cubicBezTo>
                    <a:pt x="446399" y="145270"/>
                    <a:pt x="333854" y="174947"/>
                    <a:pt x="223200" y="174947"/>
                  </a:cubicBezTo>
                  <a:cubicBezTo>
                    <a:pt x="111600" y="174947"/>
                    <a:pt x="0" y="145270"/>
                    <a:pt x="0" y="86875"/>
                  </a:cubicBezTo>
                  <a:cubicBezTo>
                    <a:pt x="0" y="28959"/>
                    <a:pt x="111600" y="0"/>
                    <a:pt x="22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D18C08D3-B5C1-4E06-8BF6-BE690E9F4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145" y="2809679"/>
              <a:ext cx="10613" cy="362935"/>
            </a:xfrm>
            <a:custGeom>
              <a:avLst/>
              <a:gdLst>
                <a:gd name="T0" fmla="*/ 23 w 24"/>
                <a:gd name="T1" fmla="*/ 44 h 752"/>
                <a:gd name="T2" fmla="*/ 0 w 24"/>
                <a:gd name="T3" fmla="*/ 44 h 752"/>
                <a:gd name="T4" fmla="*/ 0 w 24"/>
                <a:gd name="T5" fmla="*/ 0 h 752"/>
                <a:gd name="T6" fmla="*/ 23 w 24"/>
                <a:gd name="T7" fmla="*/ 0 h 752"/>
                <a:gd name="T8" fmla="*/ 23 w 24"/>
                <a:gd name="T9" fmla="*/ 44 h 752"/>
                <a:gd name="T10" fmla="*/ 23 w 24"/>
                <a:gd name="T11" fmla="*/ 132 h 752"/>
                <a:gd name="T12" fmla="*/ 0 w 24"/>
                <a:gd name="T13" fmla="*/ 132 h 752"/>
                <a:gd name="T14" fmla="*/ 0 w 24"/>
                <a:gd name="T15" fmla="*/ 89 h 752"/>
                <a:gd name="T16" fmla="*/ 23 w 24"/>
                <a:gd name="T17" fmla="*/ 89 h 752"/>
                <a:gd name="T18" fmla="*/ 23 w 24"/>
                <a:gd name="T19" fmla="*/ 132 h 752"/>
                <a:gd name="T20" fmla="*/ 23 w 24"/>
                <a:gd name="T21" fmla="*/ 221 h 752"/>
                <a:gd name="T22" fmla="*/ 0 w 24"/>
                <a:gd name="T23" fmla="*/ 221 h 752"/>
                <a:gd name="T24" fmla="*/ 0 w 24"/>
                <a:gd name="T25" fmla="*/ 177 h 752"/>
                <a:gd name="T26" fmla="*/ 23 w 24"/>
                <a:gd name="T27" fmla="*/ 177 h 752"/>
                <a:gd name="T28" fmla="*/ 23 w 24"/>
                <a:gd name="T29" fmla="*/ 221 h 752"/>
                <a:gd name="T30" fmla="*/ 23 w 24"/>
                <a:gd name="T31" fmla="*/ 309 h 752"/>
                <a:gd name="T32" fmla="*/ 0 w 24"/>
                <a:gd name="T33" fmla="*/ 309 h 752"/>
                <a:gd name="T34" fmla="*/ 0 w 24"/>
                <a:gd name="T35" fmla="*/ 265 h 752"/>
                <a:gd name="T36" fmla="*/ 23 w 24"/>
                <a:gd name="T37" fmla="*/ 265 h 752"/>
                <a:gd name="T38" fmla="*/ 23 w 24"/>
                <a:gd name="T39" fmla="*/ 309 h 752"/>
                <a:gd name="T40" fmla="*/ 23 w 24"/>
                <a:gd name="T41" fmla="*/ 398 h 752"/>
                <a:gd name="T42" fmla="*/ 0 w 24"/>
                <a:gd name="T43" fmla="*/ 398 h 752"/>
                <a:gd name="T44" fmla="*/ 0 w 24"/>
                <a:gd name="T45" fmla="*/ 353 h 752"/>
                <a:gd name="T46" fmla="*/ 23 w 24"/>
                <a:gd name="T47" fmla="*/ 353 h 752"/>
                <a:gd name="T48" fmla="*/ 23 w 24"/>
                <a:gd name="T49" fmla="*/ 398 h 752"/>
                <a:gd name="T50" fmla="*/ 23 w 24"/>
                <a:gd name="T51" fmla="*/ 486 h 752"/>
                <a:gd name="T52" fmla="*/ 0 w 24"/>
                <a:gd name="T53" fmla="*/ 486 h 752"/>
                <a:gd name="T54" fmla="*/ 0 w 24"/>
                <a:gd name="T55" fmla="*/ 442 h 752"/>
                <a:gd name="T56" fmla="*/ 23 w 24"/>
                <a:gd name="T57" fmla="*/ 442 h 752"/>
                <a:gd name="T58" fmla="*/ 23 w 24"/>
                <a:gd name="T59" fmla="*/ 486 h 752"/>
                <a:gd name="T60" fmla="*/ 23 w 24"/>
                <a:gd name="T61" fmla="*/ 575 h 752"/>
                <a:gd name="T62" fmla="*/ 0 w 24"/>
                <a:gd name="T63" fmla="*/ 575 h 752"/>
                <a:gd name="T64" fmla="*/ 0 w 24"/>
                <a:gd name="T65" fmla="*/ 531 h 752"/>
                <a:gd name="T66" fmla="*/ 23 w 24"/>
                <a:gd name="T67" fmla="*/ 531 h 752"/>
                <a:gd name="T68" fmla="*/ 23 w 24"/>
                <a:gd name="T69" fmla="*/ 575 h 752"/>
                <a:gd name="T70" fmla="*/ 23 w 24"/>
                <a:gd name="T71" fmla="*/ 663 h 752"/>
                <a:gd name="T72" fmla="*/ 0 w 24"/>
                <a:gd name="T73" fmla="*/ 663 h 752"/>
                <a:gd name="T74" fmla="*/ 0 w 24"/>
                <a:gd name="T75" fmla="*/ 619 h 752"/>
                <a:gd name="T76" fmla="*/ 23 w 24"/>
                <a:gd name="T77" fmla="*/ 619 h 752"/>
                <a:gd name="T78" fmla="*/ 23 w 24"/>
                <a:gd name="T79" fmla="*/ 663 h 752"/>
                <a:gd name="T80" fmla="*/ 23 w 24"/>
                <a:gd name="T81" fmla="*/ 751 h 752"/>
                <a:gd name="T82" fmla="*/ 0 w 24"/>
                <a:gd name="T83" fmla="*/ 751 h 752"/>
                <a:gd name="T84" fmla="*/ 0 w 24"/>
                <a:gd name="T85" fmla="*/ 708 h 752"/>
                <a:gd name="T86" fmla="*/ 23 w 24"/>
                <a:gd name="T87" fmla="*/ 708 h 752"/>
                <a:gd name="T88" fmla="*/ 23 w 24"/>
                <a:gd name="T89" fmla="*/ 7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752">
                  <a:moveTo>
                    <a:pt x="23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4"/>
                  </a:lnTo>
                  <a:close/>
                  <a:moveTo>
                    <a:pt x="23" y="132"/>
                  </a:moveTo>
                  <a:lnTo>
                    <a:pt x="0" y="132"/>
                  </a:lnTo>
                  <a:lnTo>
                    <a:pt x="0" y="89"/>
                  </a:lnTo>
                  <a:lnTo>
                    <a:pt x="23" y="89"/>
                  </a:lnTo>
                  <a:lnTo>
                    <a:pt x="23" y="132"/>
                  </a:lnTo>
                  <a:close/>
                  <a:moveTo>
                    <a:pt x="23" y="221"/>
                  </a:moveTo>
                  <a:lnTo>
                    <a:pt x="0" y="221"/>
                  </a:lnTo>
                  <a:lnTo>
                    <a:pt x="0" y="177"/>
                  </a:lnTo>
                  <a:lnTo>
                    <a:pt x="23" y="177"/>
                  </a:lnTo>
                  <a:lnTo>
                    <a:pt x="23" y="221"/>
                  </a:lnTo>
                  <a:close/>
                  <a:moveTo>
                    <a:pt x="23" y="309"/>
                  </a:moveTo>
                  <a:lnTo>
                    <a:pt x="0" y="309"/>
                  </a:lnTo>
                  <a:lnTo>
                    <a:pt x="0" y="265"/>
                  </a:lnTo>
                  <a:lnTo>
                    <a:pt x="23" y="265"/>
                  </a:lnTo>
                  <a:lnTo>
                    <a:pt x="23" y="309"/>
                  </a:lnTo>
                  <a:close/>
                  <a:moveTo>
                    <a:pt x="23" y="398"/>
                  </a:moveTo>
                  <a:lnTo>
                    <a:pt x="0" y="398"/>
                  </a:lnTo>
                  <a:lnTo>
                    <a:pt x="0" y="353"/>
                  </a:lnTo>
                  <a:lnTo>
                    <a:pt x="23" y="353"/>
                  </a:lnTo>
                  <a:lnTo>
                    <a:pt x="23" y="398"/>
                  </a:lnTo>
                  <a:close/>
                  <a:moveTo>
                    <a:pt x="23" y="486"/>
                  </a:moveTo>
                  <a:lnTo>
                    <a:pt x="0" y="486"/>
                  </a:lnTo>
                  <a:lnTo>
                    <a:pt x="0" y="442"/>
                  </a:lnTo>
                  <a:lnTo>
                    <a:pt x="23" y="442"/>
                  </a:lnTo>
                  <a:lnTo>
                    <a:pt x="23" y="486"/>
                  </a:lnTo>
                  <a:close/>
                  <a:moveTo>
                    <a:pt x="23" y="575"/>
                  </a:moveTo>
                  <a:lnTo>
                    <a:pt x="0" y="575"/>
                  </a:lnTo>
                  <a:lnTo>
                    <a:pt x="0" y="531"/>
                  </a:lnTo>
                  <a:lnTo>
                    <a:pt x="23" y="531"/>
                  </a:lnTo>
                  <a:lnTo>
                    <a:pt x="23" y="575"/>
                  </a:lnTo>
                  <a:close/>
                  <a:moveTo>
                    <a:pt x="23" y="663"/>
                  </a:moveTo>
                  <a:lnTo>
                    <a:pt x="0" y="663"/>
                  </a:lnTo>
                  <a:lnTo>
                    <a:pt x="0" y="619"/>
                  </a:lnTo>
                  <a:lnTo>
                    <a:pt x="23" y="619"/>
                  </a:lnTo>
                  <a:lnTo>
                    <a:pt x="23" y="663"/>
                  </a:lnTo>
                  <a:close/>
                  <a:moveTo>
                    <a:pt x="23" y="751"/>
                  </a:moveTo>
                  <a:lnTo>
                    <a:pt x="0" y="751"/>
                  </a:lnTo>
                  <a:lnTo>
                    <a:pt x="0" y="708"/>
                  </a:lnTo>
                  <a:lnTo>
                    <a:pt x="23" y="708"/>
                  </a:lnTo>
                  <a:lnTo>
                    <a:pt x="23" y="75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  <a:effectLst/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Open Sans Light" panose="020B0306030504020204" pitchFamily="34" charset="0"/>
              </a:endParaRPr>
            </a:p>
          </p:txBody>
        </p:sp>
      </p:grpSp>
      <p:sp>
        <p:nvSpPr>
          <p:cNvPr id="113" name="Freeform 10">
            <a:extLst>
              <a:ext uri="{FF2B5EF4-FFF2-40B4-BE49-F238E27FC236}">
                <a16:creationId xmlns:a16="http://schemas.microsoft.com/office/drawing/2014/main" id="{D3AEFE83-E4CB-429F-BB1B-CB0BEAC2E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72" y="3352068"/>
            <a:ext cx="1350000" cy="540000"/>
          </a:xfrm>
          <a:custGeom>
            <a:avLst/>
            <a:gdLst>
              <a:gd name="T0" fmla="*/ 4604 w 4605"/>
              <a:gd name="T1" fmla="*/ 0 h 2302"/>
              <a:gd name="T2" fmla="*/ 4604 w 4605"/>
              <a:gd name="T3" fmla="*/ 0 h 2302"/>
              <a:gd name="T4" fmla="*/ 2302 w 4605"/>
              <a:gd name="T5" fmla="*/ 2301 h 2302"/>
              <a:gd name="T6" fmla="*/ 2302 w 4605"/>
              <a:gd name="T7" fmla="*/ 2301 h 2302"/>
              <a:gd name="T8" fmla="*/ 0 w 4605"/>
              <a:gd name="T9" fmla="*/ 0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5" h="2302">
                <a:moveTo>
                  <a:pt x="4604" y="0"/>
                </a:moveTo>
                <a:lnTo>
                  <a:pt x="4604" y="0"/>
                </a:lnTo>
                <a:cubicBezTo>
                  <a:pt x="4604" y="1270"/>
                  <a:pt x="3574" y="2301"/>
                  <a:pt x="2302" y="2301"/>
                </a:cubicBezTo>
                <a:lnTo>
                  <a:pt x="2302" y="2301"/>
                </a:lnTo>
                <a:cubicBezTo>
                  <a:pt x="1031" y="2301"/>
                  <a:pt x="0" y="1270"/>
                  <a:pt x="0" y="0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endParaRPr lang="en-US" sz="244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EBB0CD4-4B3A-4884-A6FD-4E6D9CFA0D18}"/>
              </a:ext>
            </a:extLst>
          </p:cNvPr>
          <p:cNvGrpSpPr/>
          <p:nvPr/>
        </p:nvGrpSpPr>
        <p:grpSpPr>
          <a:xfrm>
            <a:off x="5803924" y="3094290"/>
            <a:ext cx="148232" cy="148232"/>
            <a:chOff x="2502011" y="7972599"/>
            <a:chExt cx="395285" cy="395285"/>
          </a:xfrm>
        </p:grpSpPr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07BDCB80-F225-432D-9B0A-F2B20079F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011" y="7972599"/>
              <a:ext cx="395285" cy="395285"/>
            </a:xfrm>
            <a:custGeom>
              <a:avLst/>
              <a:gdLst>
                <a:gd name="T0" fmla="*/ 384 w 385"/>
                <a:gd name="T1" fmla="*/ 191 h 383"/>
                <a:gd name="T2" fmla="*/ 384 w 385"/>
                <a:gd name="T3" fmla="*/ 191 h 383"/>
                <a:gd name="T4" fmla="*/ 192 w 385"/>
                <a:gd name="T5" fmla="*/ 382 h 383"/>
                <a:gd name="T6" fmla="*/ 192 w 385"/>
                <a:gd name="T7" fmla="*/ 382 h 383"/>
                <a:gd name="T8" fmla="*/ 0 w 385"/>
                <a:gd name="T9" fmla="*/ 191 h 383"/>
                <a:gd name="T10" fmla="*/ 0 w 385"/>
                <a:gd name="T11" fmla="*/ 191 h 383"/>
                <a:gd name="T12" fmla="*/ 192 w 385"/>
                <a:gd name="T13" fmla="*/ 0 h 383"/>
                <a:gd name="T14" fmla="*/ 192 w 385"/>
                <a:gd name="T15" fmla="*/ 0 h 383"/>
                <a:gd name="T16" fmla="*/ 384 w 385"/>
                <a:gd name="T17" fmla="*/ 19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3">
                  <a:moveTo>
                    <a:pt x="384" y="191"/>
                  </a:moveTo>
                  <a:lnTo>
                    <a:pt x="384" y="191"/>
                  </a:lnTo>
                  <a:cubicBezTo>
                    <a:pt x="384" y="296"/>
                    <a:pt x="298" y="382"/>
                    <a:pt x="192" y="382"/>
                  </a:cubicBezTo>
                  <a:lnTo>
                    <a:pt x="192" y="382"/>
                  </a:lnTo>
                  <a:cubicBezTo>
                    <a:pt x="86" y="382"/>
                    <a:pt x="0" y="296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6" y="0"/>
                    <a:pt x="192" y="0"/>
                  </a:cubicBezTo>
                  <a:lnTo>
                    <a:pt x="192" y="0"/>
                  </a:lnTo>
                  <a:cubicBezTo>
                    <a:pt x="298" y="0"/>
                    <a:pt x="384" y="85"/>
                    <a:pt x="384" y="1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59D9D9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F818C43A-FC27-4274-B88D-E732F4C7D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597" y="8090733"/>
              <a:ext cx="168112" cy="168109"/>
            </a:xfrm>
            <a:custGeom>
              <a:avLst/>
              <a:gdLst>
                <a:gd name="T0" fmla="*/ 162 w 163"/>
                <a:gd name="T1" fmla="*/ 80 h 161"/>
                <a:gd name="T2" fmla="*/ 162 w 163"/>
                <a:gd name="T3" fmla="*/ 80 h 161"/>
                <a:gd name="T4" fmla="*/ 81 w 163"/>
                <a:gd name="T5" fmla="*/ 160 h 161"/>
                <a:gd name="T6" fmla="*/ 81 w 163"/>
                <a:gd name="T7" fmla="*/ 160 h 161"/>
                <a:gd name="T8" fmla="*/ 0 w 163"/>
                <a:gd name="T9" fmla="*/ 80 h 161"/>
                <a:gd name="T10" fmla="*/ 0 w 163"/>
                <a:gd name="T11" fmla="*/ 80 h 161"/>
                <a:gd name="T12" fmla="*/ 81 w 163"/>
                <a:gd name="T13" fmla="*/ 0 h 161"/>
                <a:gd name="T14" fmla="*/ 81 w 163"/>
                <a:gd name="T15" fmla="*/ 0 h 161"/>
                <a:gd name="T16" fmla="*/ 162 w 163"/>
                <a:gd name="T1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1">
                  <a:moveTo>
                    <a:pt x="162" y="80"/>
                  </a:moveTo>
                  <a:lnTo>
                    <a:pt x="162" y="80"/>
                  </a:lnTo>
                  <a:cubicBezTo>
                    <a:pt x="162" y="123"/>
                    <a:pt x="125" y="160"/>
                    <a:pt x="81" y="160"/>
                  </a:cubicBezTo>
                  <a:lnTo>
                    <a:pt x="81" y="160"/>
                  </a:lnTo>
                  <a:cubicBezTo>
                    <a:pt x="37" y="160"/>
                    <a:pt x="0" y="123"/>
                    <a:pt x="0" y="80"/>
                  </a:cubicBezTo>
                  <a:lnTo>
                    <a:pt x="0" y="80"/>
                  </a:lnTo>
                  <a:cubicBezTo>
                    <a:pt x="0" y="35"/>
                    <a:pt x="37" y="0"/>
                    <a:pt x="81" y="0"/>
                  </a:cubicBezTo>
                  <a:lnTo>
                    <a:pt x="81" y="0"/>
                  </a:lnTo>
                  <a:cubicBezTo>
                    <a:pt x="125" y="0"/>
                    <a:pt x="162" y="35"/>
                    <a:pt x="162" y="8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59D9D9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4B148D8-DC54-4C3E-A93E-DA12446D3DA4}"/>
              </a:ext>
            </a:extLst>
          </p:cNvPr>
          <p:cNvGrpSpPr/>
          <p:nvPr/>
        </p:nvGrpSpPr>
        <p:grpSpPr>
          <a:xfrm>
            <a:off x="8432925" y="3117405"/>
            <a:ext cx="148232" cy="148232"/>
            <a:chOff x="2502011" y="7972599"/>
            <a:chExt cx="395285" cy="395285"/>
          </a:xfrm>
        </p:grpSpPr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E8332A33-5389-4D13-9899-EFB132D35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011" y="7972599"/>
              <a:ext cx="395285" cy="395285"/>
            </a:xfrm>
            <a:custGeom>
              <a:avLst/>
              <a:gdLst>
                <a:gd name="T0" fmla="*/ 384 w 385"/>
                <a:gd name="T1" fmla="*/ 191 h 383"/>
                <a:gd name="T2" fmla="*/ 384 w 385"/>
                <a:gd name="T3" fmla="*/ 191 h 383"/>
                <a:gd name="T4" fmla="*/ 192 w 385"/>
                <a:gd name="T5" fmla="*/ 382 h 383"/>
                <a:gd name="T6" fmla="*/ 192 w 385"/>
                <a:gd name="T7" fmla="*/ 382 h 383"/>
                <a:gd name="T8" fmla="*/ 0 w 385"/>
                <a:gd name="T9" fmla="*/ 191 h 383"/>
                <a:gd name="T10" fmla="*/ 0 w 385"/>
                <a:gd name="T11" fmla="*/ 191 h 383"/>
                <a:gd name="T12" fmla="*/ 192 w 385"/>
                <a:gd name="T13" fmla="*/ 0 h 383"/>
                <a:gd name="T14" fmla="*/ 192 w 385"/>
                <a:gd name="T15" fmla="*/ 0 h 383"/>
                <a:gd name="T16" fmla="*/ 384 w 385"/>
                <a:gd name="T17" fmla="*/ 19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3">
                  <a:moveTo>
                    <a:pt x="384" y="191"/>
                  </a:moveTo>
                  <a:lnTo>
                    <a:pt x="384" y="191"/>
                  </a:lnTo>
                  <a:cubicBezTo>
                    <a:pt x="384" y="296"/>
                    <a:pt x="298" y="382"/>
                    <a:pt x="192" y="382"/>
                  </a:cubicBezTo>
                  <a:lnTo>
                    <a:pt x="192" y="382"/>
                  </a:lnTo>
                  <a:cubicBezTo>
                    <a:pt x="86" y="382"/>
                    <a:pt x="0" y="296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6" y="0"/>
                    <a:pt x="192" y="0"/>
                  </a:cubicBezTo>
                  <a:lnTo>
                    <a:pt x="192" y="0"/>
                  </a:lnTo>
                  <a:cubicBezTo>
                    <a:pt x="298" y="0"/>
                    <a:pt x="384" y="85"/>
                    <a:pt x="384" y="1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59D9D9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D67986D9-8A1F-48A5-9F24-86BCF1006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597" y="8090733"/>
              <a:ext cx="168112" cy="168109"/>
            </a:xfrm>
            <a:custGeom>
              <a:avLst/>
              <a:gdLst>
                <a:gd name="T0" fmla="*/ 162 w 163"/>
                <a:gd name="T1" fmla="*/ 80 h 161"/>
                <a:gd name="T2" fmla="*/ 162 w 163"/>
                <a:gd name="T3" fmla="*/ 80 h 161"/>
                <a:gd name="T4" fmla="*/ 81 w 163"/>
                <a:gd name="T5" fmla="*/ 160 h 161"/>
                <a:gd name="T6" fmla="*/ 81 w 163"/>
                <a:gd name="T7" fmla="*/ 160 h 161"/>
                <a:gd name="T8" fmla="*/ 0 w 163"/>
                <a:gd name="T9" fmla="*/ 80 h 161"/>
                <a:gd name="T10" fmla="*/ 0 w 163"/>
                <a:gd name="T11" fmla="*/ 80 h 161"/>
                <a:gd name="T12" fmla="*/ 81 w 163"/>
                <a:gd name="T13" fmla="*/ 0 h 161"/>
                <a:gd name="T14" fmla="*/ 81 w 163"/>
                <a:gd name="T15" fmla="*/ 0 h 161"/>
                <a:gd name="T16" fmla="*/ 162 w 163"/>
                <a:gd name="T17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61">
                  <a:moveTo>
                    <a:pt x="162" y="80"/>
                  </a:moveTo>
                  <a:lnTo>
                    <a:pt x="162" y="80"/>
                  </a:lnTo>
                  <a:cubicBezTo>
                    <a:pt x="162" y="123"/>
                    <a:pt x="125" y="160"/>
                    <a:pt x="81" y="160"/>
                  </a:cubicBezTo>
                  <a:lnTo>
                    <a:pt x="81" y="160"/>
                  </a:lnTo>
                  <a:cubicBezTo>
                    <a:pt x="37" y="160"/>
                    <a:pt x="0" y="123"/>
                    <a:pt x="0" y="80"/>
                  </a:cubicBezTo>
                  <a:lnTo>
                    <a:pt x="0" y="80"/>
                  </a:lnTo>
                  <a:cubicBezTo>
                    <a:pt x="0" y="35"/>
                    <a:pt x="37" y="0"/>
                    <a:pt x="81" y="0"/>
                  </a:cubicBezTo>
                  <a:lnTo>
                    <a:pt x="81" y="0"/>
                  </a:lnTo>
                  <a:cubicBezTo>
                    <a:pt x="125" y="0"/>
                    <a:pt x="162" y="35"/>
                    <a:pt x="162" y="80"/>
                  </a:cubicBez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BA413BA7-7BB6-48D6-A8AE-81798A105A20}"/>
              </a:ext>
            </a:extLst>
          </p:cNvPr>
          <p:cNvSpPr txBox="1"/>
          <p:nvPr/>
        </p:nvSpPr>
        <p:spPr>
          <a:xfrm>
            <a:off x="7569685" y="3040088"/>
            <a:ext cx="45877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en-US" b="1" dirty="0" err="1">
                <a:solidFill>
                  <a:prstClr val="white"/>
                </a:solidFill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dic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  <a:ea typeface="League Spartan" charset="0"/>
              <a:cs typeface="Poppins SemiBold" pitchFamily="2" charset="77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1AB45C0-2506-4611-A97C-A1CAC45B71B2}"/>
              </a:ext>
            </a:extLst>
          </p:cNvPr>
          <p:cNvSpPr txBox="1"/>
          <p:nvPr/>
        </p:nvSpPr>
        <p:spPr>
          <a:xfrm>
            <a:off x="6831083" y="1703437"/>
            <a:ext cx="1900408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685800"/>
            <a:r>
              <a:rPr lang="es-CO" sz="1600" b="1" dirty="0">
                <a:solidFill>
                  <a:srgbClr val="44546A"/>
                </a:solidFill>
                <a:latin typeface="Arial Narrow" panose="020B0606020202030204" pitchFamily="34" charset="0"/>
              </a:rPr>
              <a:t>SFC emite resolución definitiva sobre formatos 102 y 395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D3F3222-BF3D-4DDA-B3D3-9654B935EFD5}"/>
              </a:ext>
            </a:extLst>
          </p:cNvPr>
          <p:cNvSpPr txBox="1"/>
          <p:nvPr/>
        </p:nvSpPr>
        <p:spPr>
          <a:xfrm>
            <a:off x="8166220" y="3992259"/>
            <a:ext cx="2101089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685800"/>
            <a:r>
              <a:rPr lang="es-CO" sz="1600" b="1" dirty="0">
                <a:solidFill>
                  <a:srgbClr val="44546A"/>
                </a:solidFill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Inicio de transmisión de nuevos formatos SFC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4B9419-137D-493B-88E0-6958FDA532E2}"/>
              </a:ext>
            </a:extLst>
          </p:cNvPr>
          <p:cNvSpPr txBox="1"/>
          <p:nvPr/>
        </p:nvSpPr>
        <p:spPr>
          <a:xfrm>
            <a:off x="4285676" y="4102317"/>
            <a:ext cx="1764145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685800"/>
            <a:r>
              <a:rPr lang="es-ES_tradnl" b="1" dirty="0">
                <a:solidFill>
                  <a:srgbClr val="44546A"/>
                </a:solidFill>
                <a:latin typeface="Arial Narrow" panose="020B0606020202030204" pitchFamily="34" charset="0"/>
              </a:rPr>
              <a:t>Fusión de la CCDC y la CRCC</a:t>
            </a:r>
            <a:endParaRPr lang="es-CO" b="1" dirty="0">
              <a:solidFill>
                <a:srgbClr val="44546A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0C80085-5614-4449-804A-C01439469AA9}"/>
              </a:ext>
            </a:extLst>
          </p:cNvPr>
          <p:cNvSpPr txBox="1"/>
          <p:nvPr/>
        </p:nvSpPr>
        <p:spPr>
          <a:xfrm>
            <a:off x="2987836" y="1618243"/>
            <a:ext cx="1695050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685800"/>
            <a:r>
              <a:rPr lang="es-CO" b="1" dirty="0">
                <a:solidFill>
                  <a:srgbClr val="44546A"/>
                </a:solidFill>
                <a:latin typeface="Arial Narrow" panose="020B0606020202030204" pitchFamily="34" charset="0"/>
              </a:rPr>
              <a:t>Asamblea de Accionistas</a:t>
            </a:r>
          </a:p>
        </p:txBody>
      </p:sp>
      <p:sp>
        <p:nvSpPr>
          <p:cNvPr id="87" name="Título 4">
            <a:extLst>
              <a:ext uri="{FF2B5EF4-FFF2-40B4-BE49-F238E27FC236}">
                <a16:creationId xmlns:a16="http://schemas.microsoft.com/office/drawing/2014/main" id="{A9D44B7C-742E-4CE6-822F-BF081A02E58B}"/>
              </a:ext>
            </a:extLst>
          </p:cNvPr>
          <p:cNvSpPr txBox="1">
            <a:spLocks/>
          </p:cNvSpPr>
          <p:nvPr/>
        </p:nvSpPr>
        <p:spPr>
          <a:xfrm>
            <a:off x="2152651" y="226013"/>
            <a:ext cx="5264149" cy="7006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Próximos pasos</a:t>
            </a:r>
          </a:p>
        </p:txBody>
      </p:sp>
      <p:sp>
        <p:nvSpPr>
          <p:cNvPr id="88" name="Freeform 9">
            <a:extLst>
              <a:ext uri="{FF2B5EF4-FFF2-40B4-BE49-F238E27FC236}">
                <a16:creationId xmlns:a16="http://schemas.microsoft.com/office/drawing/2014/main" id="{667E96F5-16DE-47A2-8C86-F94338032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786" y="2533301"/>
            <a:ext cx="1350000" cy="540000"/>
          </a:xfrm>
          <a:custGeom>
            <a:avLst/>
            <a:gdLst>
              <a:gd name="T0" fmla="*/ 0 w 4605"/>
              <a:gd name="T1" fmla="*/ 2302 h 2303"/>
              <a:gd name="T2" fmla="*/ 0 w 4605"/>
              <a:gd name="T3" fmla="*/ 2302 h 2303"/>
              <a:gd name="T4" fmla="*/ 2302 w 4605"/>
              <a:gd name="T5" fmla="*/ 0 h 2303"/>
              <a:gd name="T6" fmla="*/ 2302 w 4605"/>
              <a:gd name="T7" fmla="*/ 0 h 2303"/>
              <a:gd name="T8" fmla="*/ 4604 w 4605"/>
              <a:gd name="T9" fmla="*/ 2302 h 2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5" h="2303">
                <a:moveTo>
                  <a:pt x="0" y="2302"/>
                </a:moveTo>
                <a:lnTo>
                  <a:pt x="0" y="2302"/>
                </a:lnTo>
                <a:cubicBezTo>
                  <a:pt x="0" y="1030"/>
                  <a:pt x="1031" y="0"/>
                  <a:pt x="2302" y="0"/>
                </a:cubicBezTo>
                <a:lnTo>
                  <a:pt x="2302" y="0"/>
                </a:lnTo>
                <a:cubicBezTo>
                  <a:pt x="3574" y="0"/>
                  <a:pt x="4604" y="1030"/>
                  <a:pt x="4604" y="230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/>
            <a:endParaRPr lang="en-US" sz="244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xtBox 94">
            <a:extLst>
              <a:ext uri="{FF2B5EF4-FFF2-40B4-BE49-F238E27FC236}">
                <a16:creationId xmlns:a16="http://schemas.microsoft.com/office/drawing/2014/main" id="{25F6EEEF-A45A-400D-AF30-1ED138A972B2}"/>
              </a:ext>
            </a:extLst>
          </p:cNvPr>
          <p:cNvSpPr txBox="1"/>
          <p:nvPr/>
        </p:nvSpPr>
        <p:spPr>
          <a:xfrm>
            <a:off x="8955107" y="2872899"/>
            <a:ext cx="50055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 defTabSz="685800"/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01</a:t>
            </a:r>
          </a:p>
          <a:p>
            <a:pPr algn="ctr" defTabSz="685800"/>
            <a:r>
              <a:rPr lang="en-US" b="1" dirty="0" err="1">
                <a:solidFill>
                  <a:prstClr val="white"/>
                </a:solidFill>
                <a:latin typeface="Arial Narrow" panose="020B0606020202030204" pitchFamily="34" charset="0"/>
                <a:ea typeface="League Spartan" charset="0"/>
                <a:cs typeface="Poppins SemiBold" pitchFamily="2" charset="77"/>
              </a:rPr>
              <a:t>feb</a:t>
            </a:r>
            <a:endParaRPr lang="en-US" b="1" dirty="0">
              <a:solidFill>
                <a:prstClr val="white"/>
              </a:solidFill>
              <a:latin typeface="Arial Narrow" panose="020B0606020202030204" pitchFamily="34" charset="0"/>
              <a:ea typeface="League Spartan" charset="0"/>
              <a:cs typeface="Poppins SemiBold" pitchFamily="2" charset="77"/>
            </a:endParaRPr>
          </a:p>
        </p:txBody>
      </p:sp>
      <p:grpSp>
        <p:nvGrpSpPr>
          <p:cNvPr id="105" name="Group 95">
            <a:extLst>
              <a:ext uri="{FF2B5EF4-FFF2-40B4-BE49-F238E27FC236}">
                <a16:creationId xmlns:a16="http://schemas.microsoft.com/office/drawing/2014/main" id="{B58FC539-8401-4988-B4CB-36327B174883}"/>
              </a:ext>
            </a:extLst>
          </p:cNvPr>
          <p:cNvGrpSpPr/>
          <p:nvPr/>
        </p:nvGrpSpPr>
        <p:grpSpPr>
          <a:xfrm rot="10800000">
            <a:off x="9127891" y="3620589"/>
            <a:ext cx="169964" cy="329142"/>
            <a:chOff x="1374903" y="2809679"/>
            <a:chExt cx="226618" cy="438856"/>
          </a:xfrm>
          <a:solidFill>
            <a:schemeClr val="accent2"/>
          </a:solidFill>
        </p:grpSpPr>
        <p:sp>
          <p:nvSpPr>
            <p:cNvPr id="131" name="Freeform 42">
              <a:extLst>
                <a:ext uri="{FF2B5EF4-FFF2-40B4-BE49-F238E27FC236}">
                  <a16:creationId xmlns:a16="http://schemas.microsoft.com/office/drawing/2014/main" id="{05096311-F105-40AC-8ADC-3C0971A5A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903" y="3159722"/>
              <a:ext cx="226618" cy="88813"/>
            </a:xfrm>
            <a:custGeom>
              <a:avLst/>
              <a:gdLst>
                <a:gd name="connsiteX0" fmla="*/ 225287 w 446399"/>
                <a:gd name="connsiteY0" fmla="*/ 46298 h 174947"/>
                <a:gd name="connsiteX1" fmla="*/ 341872 w 446399"/>
                <a:gd name="connsiteY1" fmla="*/ 85549 h 174947"/>
                <a:gd name="connsiteX2" fmla="*/ 225287 w 446399"/>
                <a:gd name="connsiteY2" fmla="*/ 124800 h 174947"/>
                <a:gd name="connsiteX3" fmla="*/ 108702 w 446399"/>
                <a:gd name="connsiteY3" fmla="*/ 85549 h 174947"/>
                <a:gd name="connsiteX4" fmla="*/ 225287 w 446399"/>
                <a:gd name="connsiteY4" fmla="*/ 46298 h 174947"/>
                <a:gd name="connsiteX5" fmla="*/ 223200 w 446399"/>
                <a:gd name="connsiteY5" fmla="*/ 31352 h 174947"/>
                <a:gd name="connsiteX6" fmla="*/ 31210 w 446399"/>
                <a:gd name="connsiteY6" fmla="*/ 86875 h 174947"/>
                <a:gd name="connsiteX7" fmla="*/ 223200 w 446399"/>
                <a:gd name="connsiteY7" fmla="*/ 143356 h 174947"/>
                <a:gd name="connsiteX8" fmla="*/ 414243 w 446399"/>
                <a:gd name="connsiteY8" fmla="*/ 86875 h 174947"/>
                <a:gd name="connsiteX9" fmla="*/ 223200 w 446399"/>
                <a:gd name="connsiteY9" fmla="*/ 31352 h 174947"/>
                <a:gd name="connsiteX10" fmla="*/ 223200 w 446399"/>
                <a:gd name="connsiteY10" fmla="*/ 0 h 174947"/>
                <a:gd name="connsiteX11" fmla="*/ 446399 w 446399"/>
                <a:gd name="connsiteY11" fmla="*/ 86875 h 174947"/>
                <a:gd name="connsiteX12" fmla="*/ 223200 w 446399"/>
                <a:gd name="connsiteY12" fmla="*/ 174947 h 174947"/>
                <a:gd name="connsiteX13" fmla="*/ 0 w 446399"/>
                <a:gd name="connsiteY13" fmla="*/ 86875 h 174947"/>
                <a:gd name="connsiteX14" fmla="*/ 223200 w 446399"/>
                <a:gd name="connsiteY14" fmla="*/ 0 h 1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6399" h="174947">
                  <a:moveTo>
                    <a:pt x="225287" y="46298"/>
                  </a:moveTo>
                  <a:cubicBezTo>
                    <a:pt x="289313" y="46298"/>
                    <a:pt x="341872" y="64055"/>
                    <a:pt x="341872" y="85549"/>
                  </a:cubicBezTo>
                  <a:cubicBezTo>
                    <a:pt x="341872" y="107044"/>
                    <a:pt x="289313" y="124800"/>
                    <a:pt x="225287" y="124800"/>
                  </a:cubicBezTo>
                  <a:cubicBezTo>
                    <a:pt x="160305" y="124800"/>
                    <a:pt x="108702" y="107044"/>
                    <a:pt x="108702" y="85549"/>
                  </a:cubicBezTo>
                  <a:cubicBezTo>
                    <a:pt x="108702" y="64055"/>
                    <a:pt x="160305" y="46298"/>
                    <a:pt x="225287" y="46298"/>
                  </a:cubicBezTo>
                  <a:close/>
                  <a:moveTo>
                    <a:pt x="223200" y="31352"/>
                  </a:moveTo>
                  <a:cubicBezTo>
                    <a:pt x="105925" y="31352"/>
                    <a:pt x="31210" y="63900"/>
                    <a:pt x="31210" y="86875"/>
                  </a:cubicBezTo>
                  <a:cubicBezTo>
                    <a:pt x="31210" y="109850"/>
                    <a:pt x="105925" y="143356"/>
                    <a:pt x="223200" y="143356"/>
                  </a:cubicBezTo>
                  <a:cubicBezTo>
                    <a:pt x="340474" y="143356"/>
                    <a:pt x="414243" y="109850"/>
                    <a:pt x="414243" y="86875"/>
                  </a:cubicBezTo>
                  <a:cubicBezTo>
                    <a:pt x="414243" y="63900"/>
                    <a:pt x="340474" y="31352"/>
                    <a:pt x="223200" y="31352"/>
                  </a:cubicBezTo>
                  <a:close/>
                  <a:moveTo>
                    <a:pt x="223200" y="0"/>
                  </a:moveTo>
                  <a:cubicBezTo>
                    <a:pt x="334799" y="0"/>
                    <a:pt x="446399" y="28959"/>
                    <a:pt x="446399" y="86875"/>
                  </a:cubicBezTo>
                  <a:cubicBezTo>
                    <a:pt x="446399" y="145270"/>
                    <a:pt x="333854" y="174947"/>
                    <a:pt x="223200" y="174947"/>
                  </a:cubicBezTo>
                  <a:cubicBezTo>
                    <a:pt x="111600" y="174947"/>
                    <a:pt x="0" y="145270"/>
                    <a:pt x="0" y="86875"/>
                  </a:cubicBezTo>
                  <a:cubicBezTo>
                    <a:pt x="0" y="28959"/>
                    <a:pt x="111600" y="0"/>
                    <a:pt x="22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AAFA2073-03EE-4852-888C-E21A22FF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145" y="2809679"/>
              <a:ext cx="10613" cy="362935"/>
            </a:xfrm>
            <a:custGeom>
              <a:avLst/>
              <a:gdLst>
                <a:gd name="T0" fmla="*/ 23 w 24"/>
                <a:gd name="T1" fmla="*/ 44 h 752"/>
                <a:gd name="T2" fmla="*/ 0 w 24"/>
                <a:gd name="T3" fmla="*/ 44 h 752"/>
                <a:gd name="T4" fmla="*/ 0 w 24"/>
                <a:gd name="T5" fmla="*/ 0 h 752"/>
                <a:gd name="T6" fmla="*/ 23 w 24"/>
                <a:gd name="T7" fmla="*/ 0 h 752"/>
                <a:gd name="T8" fmla="*/ 23 w 24"/>
                <a:gd name="T9" fmla="*/ 44 h 752"/>
                <a:gd name="T10" fmla="*/ 23 w 24"/>
                <a:gd name="T11" fmla="*/ 132 h 752"/>
                <a:gd name="T12" fmla="*/ 0 w 24"/>
                <a:gd name="T13" fmla="*/ 132 h 752"/>
                <a:gd name="T14" fmla="*/ 0 w 24"/>
                <a:gd name="T15" fmla="*/ 89 h 752"/>
                <a:gd name="T16" fmla="*/ 23 w 24"/>
                <a:gd name="T17" fmla="*/ 89 h 752"/>
                <a:gd name="T18" fmla="*/ 23 w 24"/>
                <a:gd name="T19" fmla="*/ 132 h 752"/>
                <a:gd name="T20" fmla="*/ 23 w 24"/>
                <a:gd name="T21" fmla="*/ 221 h 752"/>
                <a:gd name="T22" fmla="*/ 0 w 24"/>
                <a:gd name="T23" fmla="*/ 221 h 752"/>
                <a:gd name="T24" fmla="*/ 0 w 24"/>
                <a:gd name="T25" fmla="*/ 177 h 752"/>
                <a:gd name="T26" fmla="*/ 23 w 24"/>
                <a:gd name="T27" fmla="*/ 177 h 752"/>
                <a:gd name="T28" fmla="*/ 23 w 24"/>
                <a:gd name="T29" fmla="*/ 221 h 752"/>
                <a:gd name="T30" fmla="*/ 23 w 24"/>
                <a:gd name="T31" fmla="*/ 309 h 752"/>
                <a:gd name="T32" fmla="*/ 0 w 24"/>
                <a:gd name="T33" fmla="*/ 309 h 752"/>
                <a:gd name="T34" fmla="*/ 0 w 24"/>
                <a:gd name="T35" fmla="*/ 265 h 752"/>
                <a:gd name="T36" fmla="*/ 23 w 24"/>
                <a:gd name="T37" fmla="*/ 265 h 752"/>
                <a:gd name="T38" fmla="*/ 23 w 24"/>
                <a:gd name="T39" fmla="*/ 309 h 752"/>
                <a:gd name="T40" fmla="*/ 23 w 24"/>
                <a:gd name="T41" fmla="*/ 398 h 752"/>
                <a:gd name="T42" fmla="*/ 0 w 24"/>
                <a:gd name="T43" fmla="*/ 398 h 752"/>
                <a:gd name="T44" fmla="*/ 0 w 24"/>
                <a:gd name="T45" fmla="*/ 353 h 752"/>
                <a:gd name="T46" fmla="*/ 23 w 24"/>
                <a:gd name="T47" fmla="*/ 353 h 752"/>
                <a:gd name="T48" fmla="*/ 23 w 24"/>
                <a:gd name="T49" fmla="*/ 398 h 752"/>
                <a:gd name="T50" fmla="*/ 23 w 24"/>
                <a:gd name="T51" fmla="*/ 486 h 752"/>
                <a:gd name="T52" fmla="*/ 0 w 24"/>
                <a:gd name="T53" fmla="*/ 486 h 752"/>
                <a:gd name="T54" fmla="*/ 0 w 24"/>
                <a:gd name="T55" fmla="*/ 442 h 752"/>
                <a:gd name="T56" fmla="*/ 23 w 24"/>
                <a:gd name="T57" fmla="*/ 442 h 752"/>
                <a:gd name="T58" fmla="*/ 23 w 24"/>
                <a:gd name="T59" fmla="*/ 486 h 752"/>
                <a:gd name="T60" fmla="*/ 23 w 24"/>
                <a:gd name="T61" fmla="*/ 575 h 752"/>
                <a:gd name="T62" fmla="*/ 0 w 24"/>
                <a:gd name="T63" fmla="*/ 575 h 752"/>
                <a:gd name="T64" fmla="*/ 0 w 24"/>
                <a:gd name="T65" fmla="*/ 531 h 752"/>
                <a:gd name="T66" fmla="*/ 23 w 24"/>
                <a:gd name="T67" fmla="*/ 531 h 752"/>
                <a:gd name="T68" fmla="*/ 23 w 24"/>
                <a:gd name="T69" fmla="*/ 575 h 752"/>
                <a:gd name="T70" fmla="*/ 23 w 24"/>
                <a:gd name="T71" fmla="*/ 663 h 752"/>
                <a:gd name="T72" fmla="*/ 0 w 24"/>
                <a:gd name="T73" fmla="*/ 663 h 752"/>
                <a:gd name="T74" fmla="*/ 0 w 24"/>
                <a:gd name="T75" fmla="*/ 619 h 752"/>
                <a:gd name="T76" fmla="*/ 23 w 24"/>
                <a:gd name="T77" fmla="*/ 619 h 752"/>
                <a:gd name="T78" fmla="*/ 23 w 24"/>
                <a:gd name="T79" fmla="*/ 663 h 752"/>
                <a:gd name="T80" fmla="*/ 23 w 24"/>
                <a:gd name="T81" fmla="*/ 751 h 752"/>
                <a:gd name="T82" fmla="*/ 0 w 24"/>
                <a:gd name="T83" fmla="*/ 751 h 752"/>
                <a:gd name="T84" fmla="*/ 0 w 24"/>
                <a:gd name="T85" fmla="*/ 708 h 752"/>
                <a:gd name="T86" fmla="*/ 23 w 24"/>
                <a:gd name="T87" fmla="*/ 708 h 752"/>
                <a:gd name="T88" fmla="*/ 23 w 24"/>
                <a:gd name="T89" fmla="*/ 7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" h="752">
                  <a:moveTo>
                    <a:pt x="23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4"/>
                  </a:lnTo>
                  <a:close/>
                  <a:moveTo>
                    <a:pt x="23" y="132"/>
                  </a:moveTo>
                  <a:lnTo>
                    <a:pt x="0" y="132"/>
                  </a:lnTo>
                  <a:lnTo>
                    <a:pt x="0" y="89"/>
                  </a:lnTo>
                  <a:lnTo>
                    <a:pt x="23" y="89"/>
                  </a:lnTo>
                  <a:lnTo>
                    <a:pt x="23" y="132"/>
                  </a:lnTo>
                  <a:close/>
                  <a:moveTo>
                    <a:pt x="23" y="221"/>
                  </a:moveTo>
                  <a:lnTo>
                    <a:pt x="0" y="221"/>
                  </a:lnTo>
                  <a:lnTo>
                    <a:pt x="0" y="177"/>
                  </a:lnTo>
                  <a:lnTo>
                    <a:pt x="23" y="177"/>
                  </a:lnTo>
                  <a:lnTo>
                    <a:pt x="23" y="221"/>
                  </a:lnTo>
                  <a:close/>
                  <a:moveTo>
                    <a:pt x="23" y="309"/>
                  </a:moveTo>
                  <a:lnTo>
                    <a:pt x="0" y="309"/>
                  </a:lnTo>
                  <a:lnTo>
                    <a:pt x="0" y="265"/>
                  </a:lnTo>
                  <a:lnTo>
                    <a:pt x="23" y="265"/>
                  </a:lnTo>
                  <a:lnTo>
                    <a:pt x="23" y="309"/>
                  </a:lnTo>
                  <a:close/>
                  <a:moveTo>
                    <a:pt x="23" y="398"/>
                  </a:moveTo>
                  <a:lnTo>
                    <a:pt x="0" y="398"/>
                  </a:lnTo>
                  <a:lnTo>
                    <a:pt x="0" y="353"/>
                  </a:lnTo>
                  <a:lnTo>
                    <a:pt x="23" y="353"/>
                  </a:lnTo>
                  <a:lnTo>
                    <a:pt x="23" y="398"/>
                  </a:lnTo>
                  <a:close/>
                  <a:moveTo>
                    <a:pt x="23" y="486"/>
                  </a:moveTo>
                  <a:lnTo>
                    <a:pt x="0" y="486"/>
                  </a:lnTo>
                  <a:lnTo>
                    <a:pt x="0" y="442"/>
                  </a:lnTo>
                  <a:lnTo>
                    <a:pt x="23" y="442"/>
                  </a:lnTo>
                  <a:lnTo>
                    <a:pt x="23" y="486"/>
                  </a:lnTo>
                  <a:close/>
                  <a:moveTo>
                    <a:pt x="23" y="575"/>
                  </a:moveTo>
                  <a:lnTo>
                    <a:pt x="0" y="575"/>
                  </a:lnTo>
                  <a:lnTo>
                    <a:pt x="0" y="531"/>
                  </a:lnTo>
                  <a:lnTo>
                    <a:pt x="23" y="531"/>
                  </a:lnTo>
                  <a:lnTo>
                    <a:pt x="23" y="575"/>
                  </a:lnTo>
                  <a:close/>
                  <a:moveTo>
                    <a:pt x="23" y="663"/>
                  </a:moveTo>
                  <a:lnTo>
                    <a:pt x="0" y="663"/>
                  </a:lnTo>
                  <a:lnTo>
                    <a:pt x="0" y="619"/>
                  </a:lnTo>
                  <a:lnTo>
                    <a:pt x="23" y="619"/>
                  </a:lnTo>
                  <a:lnTo>
                    <a:pt x="23" y="663"/>
                  </a:lnTo>
                  <a:close/>
                  <a:moveTo>
                    <a:pt x="23" y="751"/>
                  </a:moveTo>
                  <a:lnTo>
                    <a:pt x="0" y="751"/>
                  </a:lnTo>
                  <a:lnTo>
                    <a:pt x="0" y="708"/>
                  </a:lnTo>
                  <a:lnTo>
                    <a:pt x="23" y="708"/>
                  </a:lnTo>
                  <a:lnTo>
                    <a:pt x="23" y="75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2"/>
              </a:solidFill>
            </a:ln>
            <a:effectLst/>
          </p:spPr>
          <p:txBody>
            <a:bodyPr wrap="none" anchor="ctr"/>
            <a:lstStyle/>
            <a:p>
              <a:pPr defTabSz="685800"/>
              <a:endParaRPr lang="en-US" sz="2449" dirty="0">
                <a:solidFill>
                  <a:prstClr val="black"/>
                </a:solidFill>
                <a:latin typeface="Open Sans Light" panose="020B0306030504020204" pitchFamily="34" charset="0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3C40F283-ACCB-4870-B759-F387B5AA0942}"/>
              </a:ext>
            </a:extLst>
          </p:cNvPr>
          <p:cNvSpPr txBox="1"/>
          <p:nvPr/>
        </p:nvSpPr>
        <p:spPr>
          <a:xfrm>
            <a:off x="2607837" y="5236727"/>
            <a:ext cx="809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La fecha de inicio de prestación del servicio de </a:t>
            </a:r>
            <a:r>
              <a:rPr lang="es-CO" sz="2000" dirty="0" err="1"/>
              <a:t>CyL</a:t>
            </a:r>
            <a:r>
              <a:rPr lang="es-CO" sz="2000" dirty="0"/>
              <a:t> con contrapartida central </a:t>
            </a:r>
          </a:p>
          <a:p>
            <a:r>
              <a:rPr lang="es-CO" sz="2000" dirty="0"/>
              <a:t>dependerá de la fecha de inicio de transmisión de los reportes de la SFC</a:t>
            </a:r>
          </a:p>
        </p:txBody>
      </p:sp>
    </p:spTree>
    <p:extLst>
      <p:ext uri="{BB962C8B-B14F-4D97-AF65-F5344CB8AC3E}">
        <p14:creationId xmlns:p14="http://schemas.microsoft.com/office/powerpoint/2010/main" val="419711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AC8F5D-7C9D-4BD5-83CE-F6646045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C663-2C1A-4B91-96D4-E328E5E63226}" type="datetime1">
              <a:rPr lang="es-CO" smtClean="0"/>
              <a:pPr/>
              <a:t>7/12/2020</a:t>
            </a:fld>
            <a:endParaRPr lang="es-CO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C72876-2FCD-4E44-8C6E-DFDA93E06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8</a:t>
            </a:fld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00F2220-1A7C-4C3E-9E78-81CE5C43A2DA}"/>
              </a:ext>
            </a:extLst>
          </p:cNvPr>
          <p:cNvSpPr txBox="1">
            <a:spLocks/>
          </p:cNvSpPr>
          <p:nvPr/>
        </p:nvSpPr>
        <p:spPr>
          <a:xfrm>
            <a:off x="2152651" y="226013"/>
            <a:ext cx="5264149" cy="7006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Próximos pasos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0D9B0-C645-4DD8-98F2-0A13405A74AA}"/>
              </a:ext>
            </a:extLst>
          </p:cNvPr>
          <p:cNvSpPr txBox="1"/>
          <p:nvPr/>
        </p:nvSpPr>
        <p:spPr>
          <a:xfrm>
            <a:off x="1967346" y="1671786"/>
            <a:ext cx="9199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sz="2400" dirty="0"/>
              <a:t>El 1 de diciembre las entidades recibirán la factura mensual desde la CCDC con plazo de pago hasta el día 11 de diciembre.</a:t>
            </a:r>
          </a:p>
          <a:p>
            <a:pPr marL="342900" indent="-342900" algn="just">
              <a:buAutoNum type="arabicPeriod"/>
            </a:pPr>
            <a:r>
              <a:rPr lang="es-CO" sz="2400" dirty="0"/>
              <a:t>El 14 de diciembre por efecto de la fusión todos los derechos y obligaciones contractuales pasan a la CRCC, las entidades no requieren hacer ningún proceso documental dado que se continúa administrando el sistema de </a:t>
            </a:r>
            <a:r>
              <a:rPr lang="es-CO" sz="2400" dirty="0" err="1"/>
              <a:t>CyL</a:t>
            </a:r>
            <a:r>
              <a:rPr lang="es-CO" sz="2400" dirty="0"/>
              <a:t> bajo el reglamento y la circular actual.</a:t>
            </a:r>
          </a:p>
          <a:p>
            <a:pPr marL="342900" indent="-342900" algn="just">
              <a:buAutoNum type="arabicPeriod"/>
            </a:pPr>
            <a:r>
              <a:rPr lang="es-CO" sz="2400" dirty="0"/>
              <a:t>Para las entidades que depositan garantías en títulos para las operaciones ND, deberán programar el traslado de los títulos de garantías por cambio de portafolio.</a:t>
            </a:r>
          </a:p>
          <a:p>
            <a:pPr marL="342900" indent="-342900" algn="just">
              <a:buAutoNum type="arabicPeriod"/>
            </a:pPr>
            <a:r>
              <a:rPr lang="es-CO" sz="2400" dirty="0"/>
              <a:t>La factura mensual del mes de diciembre será emitida por la CRCC.</a:t>
            </a:r>
          </a:p>
        </p:txBody>
      </p:sp>
      <p:pic>
        <p:nvPicPr>
          <p:cNvPr id="7" name="Gráfico 6" descr="Portapapeles comprobado">
            <a:extLst>
              <a:ext uri="{FF2B5EF4-FFF2-40B4-BE49-F238E27FC236}">
                <a16:creationId xmlns:a16="http://schemas.microsoft.com/office/drawing/2014/main" id="{A5FED5D6-E8AB-4D58-86F3-A6DBA5685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805" y="2397511"/>
            <a:ext cx="1443239" cy="15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72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. Plantilla Cámara de Riesgo [solo lectura]" id="{90C075B0-5393-464D-B618-4196C2B4CB5D}" vid="{63CAD45B-C84E-4C9F-B642-5B91DF08F72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0CE4D29DBD854EBB6F62DD8F22892A" ma:contentTypeVersion="6" ma:contentTypeDescription="Crear nuevo documento." ma:contentTypeScope="" ma:versionID="6ee642075e1cdced1bbc9ca05889834e">
  <xsd:schema xmlns:xsd="http://www.w3.org/2001/XMLSchema" xmlns:xs="http://www.w3.org/2001/XMLSchema" xmlns:p="http://schemas.microsoft.com/office/2006/metadata/properties" xmlns:ns2="adab11f6-768f-4a0c-8396-c56a47659a11" xmlns:ns3="e8ecb2d4-1f06-49c0-9823-72f0afc59f70" targetNamespace="http://schemas.microsoft.com/office/2006/metadata/properties" ma:root="true" ma:fieldsID="ec0366a653b75a7e77aa494281fe44de" ns2:_="" ns3:_="">
    <xsd:import namespace="adab11f6-768f-4a0c-8396-c56a47659a11"/>
    <xsd:import namespace="e8ecb2d4-1f06-49c0-9823-72f0afc59f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b11f6-768f-4a0c-8396-c56a47659a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cb2d4-1f06-49c0-9823-72f0afc59f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C14A91-D13B-48AE-A647-E673FDAFDD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00AD65-1A04-420E-9DCB-CC0FFDFD3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b11f6-768f-4a0c-8396-c56a47659a11"/>
    <ds:schemaRef ds:uri="e8ecb2d4-1f06-49c0-9823-72f0afc59f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A6CA1A-51A9-486F-A432-9CCD130A5E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506</TotalTime>
  <Words>586</Words>
  <Application>Microsoft Office PowerPoint</Application>
  <PresentationFormat>Panorámica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ArialNarrow</vt:lpstr>
      <vt:lpstr>Calibri</vt:lpstr>
      <vt:lpstr>Helvetica</vt:lpstr>
      <vt:lpstr>Open Sans Light</vt:lpstr>
      <vt:lpstr>Times New Roman</vt:lpstr>
      <vt:lpstr>Tema de Office</vt:lpstr>
      <vt:lpstr>Proyecto Integración CRCC-CCDC</vt:lpstr>
      <vt:lpstr>Sesión informativa de los avances del proceso de fusión entre CCDC y CRCC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German Espitia</dc:creator>
  <cp:lastModifiedBy>Mayra  Montenegro</cp:lastModifiedBy>
  <cp:revision>29</cp:revision>
  <dcterms:created xsi:type="dcterms:W3CDTF">2020-06-23T15:51:10Z</dcterms:created>
  <dcterms:modified xsi:type="dcterms:W3CDTF">2020-12-07T15:45:21Z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0x010100310CE4D29DBD854EBB6F62DD8F22892A</vt:lpwstr>
  </property>
</Properties>
</file>