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3"/>
  </p:notesMasterIdLst>
  <p:sldIdLst>
    <p:sldId id="257" r:id="rId2"/>
  </p:sldIdLst>
  <p:sldSz cx="10799763" cy="5400675"/>
  <p:notesSz cx="6858000" cy="9144000"/>
  <p:defaultTextStyle>
    <a:defPPr>
      <a:defRPr lang="es-ES_tradnl"/>
    </a:defPPr>
    <a:lvl1pPr marL="0" algn="l" defTabSz="777606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1pPr>
    <a:lvl2pPr marL="388803" algn="l" defTabSz="777606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2pPr>
    <a:lvl3pPr marL="777606" algn="l" defTabSz="777606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3pPr>
    <a:lvl4pPr marL="1166409" algn="l" defTabSz="777606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4pPr>
    <a:lvl5pPr marL="1555212" algn="l" defTabSz="777606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5pPr>
    <a:lvl6pPr marL="1944014" algn="l" defTabSz="777606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6pPr>
    <a:lvl7pPr marL="2332817" algn="l" defTabSz="777606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7pPr>
    <a:lvl8pPr marL="2721620" algn="l" defTabSz="777606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8pPr>
    <a:lvl9pPr marL="3110423" algn="l" defTabSz="777606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3792" autoAdjust="0"/>
  </p:normalViewPr>
  <p:slideViewPr>
    <p:cSldViewPr snapToGrid="0" snapToObjects="1">
      <p:cViewPr varScale="1">
        <p:scale>
          <a:sx n="56" d="100"/>
          <a:sy n="56" d="100"/>
        </p:scale>
        <p:origin x="68" y="6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C1781-EDA4-B74F-ACF2-364E99D1C638}" type="datetimeFigureOut">
              <a:rPr lang="es-ES_tradnl" smtClean="0"/>
              <a:t>30/09/2020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44488" y="1143000"/>
            <a:ext cx="6169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6EA3C-BB59-9F46-B35F-1CA42674990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21030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7606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1pPr>
    <a:lvl2pPr marL="388803" algn="l" defTabSz="777606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2pPr>
    <a:lvl3pPr marL="777606" algn="l" defTabSz="777606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3pPr>
    <a:lvl4pPr marL="1166409" algn="l" defTabSz="777606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4pPr>
    <a:lvl5pPr marL="1555212" algn="l" defTabSz="777606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5pPr>
    <a:lvl6pPr marL="1944014" algn="l" defTabSz="777606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6pPr>
    <a:lvl7pPr marL="2332817" algn="l" defTabSz="777606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7pPr>
    <a:lvl8pPr marL="2721620" algn="l" defTabSz="777606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8pPr>
    <a:lvl9pPr marL="3110423" algn="l" defTabSz="777606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fecha 3"/>
          <p:cNvSpPr>
            <a:spLocks noGrp="1"/>
          </p:cNvSpPr>
          <p:nvPr>
            <p:ph type="dt" sz="half" idx="2"/>
          </p:nvPr>
        </p:nvSpPr>
        <p:spPr>
          <a:xfrm>
            <a:off x="742950" y="5005388"/>
            <a:ext cx="2428875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44A70"/>
                </a:solidFill>
              </a:defRPr>
            </a:lvl1pPr>
          </a:lstStyle>
          <a:p>
            <a:fld id="{7474AA6C-627D-684F-8094-803BEF95ADED}" type="datetimeFigureOut">
              <a:rPr lang="es-ES_tradnl" smtClean="0"/>
              <a:pPr/>
              <a:t>30/09/2020</a:t>
            </a:fld>
            <a:endParaRPr lang="es-ES_tradnl" dirty="0"/>
          </a:p>
        </p:txBody>
      </p:sp>
      <p:sp>
        <p:nvSpPr>
          <p:cNvPr id="15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1297859" y="1828799"/>
            <a:ext cx="7993626" cy="26052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s-ES_tradnl" dirty="0"/>
              <a:t>Haga clic para modificar el texto</a:t>
            </a:r>
          </a:p>
        </p:txBody>
      </p:sp>
      <p:sp>
        <p:nvSpPr>
          <p:cNvPr id="16" name="Marcador de título 1"/>
          <p:cNvSpPr>
            <a:spLocks noGrp="1"/>
          </p:cNvSpPr>
          <p:nvPr>
            <p:ph type="title" hasCustomPrompt="1"/>
          </p:nvPr>
        </p:nvSpPr>
        <p:spPr>
          <a:xfrm>
            <a:off x="1297859" y="212836"/>
            <a:ext cx="7993626" cy="1044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</p:spTree>
    <p:extLst>
      <p:ext uri="{BB962C8B-B14F-4D97-AF65-F5344CB8AC3E}">
        <p14:creationId xmlns:p14="http://schemas.microsoft.com/office/powerpoint/2010/main" val="69363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AA6C-627D-684F-8094-803BEF95ADED}" type="datetimeFigureOut">
              <a:rPr lang="es-ES_tradnl" smtClean="0"/>
              <a:t>30/09/2020</a:t>
            </a:fld>
            <a:endParaRPr lang="es-ES_tradnl"/>
          </a:p>
        </p:txBody>
      </p:sp>
      <p:sp>
        <p:nvSpPr>
          <p:cNvPr id="10" name="Marcador de título 1"/>
          <p:cNvSpPr>
            <a:spLocks noGrp="1"/>
          </p:cNvSpPr>
          <p:nvPr>
            <p:ph type="title" hasCustomPrompt="1"/>
          </p:nvPr>
        </p:nvSpPr>
        <p:spPr>
          <a:xfrm>
            <a:off x="1297859" y="212836"/>
            <a:ext cx="7993626" cy="1044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11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1297859" y="1828799"/>
            <a:ext cx="7993626" cy="26052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s-ES_tradnl" dirty="0"/>
              <a:t>Haga clic para modificar el texto</a:t>
            </a:r>
          </a:p>
        </p:txBody>
      </p:sp>
      <p:sp>
        <p:nvSpPr>
          <p:cNvPr id="2" name="CuadroTexto 1"/>
          <p:cNvSpPr txBox="1"/>
          <p:nvPr userDrawn="1"/>
        </p:nvSpPr>
        <p:spPr>
          <a:xfrm>
            <a:off x="10335802" y="955497"/>
            <a:ext cx="184731" cy="327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2062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fecha 3"/>
          <p:cNvSpPr txBox="1">
            <a:spLocks/>
          </p:cNvSpPr>
          <p:nvPr userDrawn="1"/>
        </p:nvSpPr>
        <p:spPr>
          <a:xfrm>
            <a:off x="895350" y="5021308"/>
            <a:ext cx="2428875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_tradnl"/>
            </a:defPPr>
            <a:lvl1pPr marL="0" algn="l" defTabSz="777606" rtl="0" eaLnBrk="1" latinLnBrk="0" hangingPunct="1">
              <a:defRPr sz="1200" kern="1200">
                <a:solidFill>
                  <a:srgbClr val="144A70"/>
                </a:solidFill>
                <a:latin typeface="+mn-lt"/>
                <a:ea typeface="+mn-ea"/>
                <a:cs typeface="+mn-cs"/>
              </a:defRPr>
            </a:lvl1pPr>
            <a:lvl2pPr marL="388803" algn="l" defTabSz="777606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606" algn="l" defTabSz="777606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6409" algn="l" defTabSz="777606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5212" algn="l" defTabSz="777606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4014" algn="l" defTabSz="777606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2817" algn="l" defTabSz="777606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1620" algn="l" defTabSz="777606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0423" algn="l" defTabSz="777606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74AA6C-627D-684F-8094-803BEF95ADED}" type="datetimeFigureOut">
              <a:rPr lang="es-ES_tradnl" smtClean="0"/>
              <a:pPr/>
              <a:t>30/09/2020</a:t>
            </a:fld>
            <a:endParaRPr lang="es-ES_tradnl" dirty="0"/>
          </a:p>
        </p:txBody>
      </p:sp>
      <p:sp>
        <p:nvSpPr>
          <p:cNvPr id="15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1297859" y="1828799"/>
            <a:ext cx="7993626" cy="26052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s-ES_tradnl" dirty="0"/>
              <a:t>Haga clic para modificar el texto</a:t>
            </a:r>
          </a:p>
        </p:txBody>
      </p:sp>
      <p:sp>
        <p:nvSpPr>
          <p:cNvPr id="16" name="Marcador de título 1"/>
          <p:cNvSpPr>
            <a:spLocks noGrp="1"/>
          </p:cNvSpPr>
          <p:nvPr>
            <p:ph type="title" hasCustomPrompt="1"/>
          </p:nvPr>
        </p:nvSpPr>
        <p:spPr>
          <a:xfrm>
            <a:off x="1297859" y="212836"/>
            <a:ext cx="7993626" cy="1044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</p:spTree>
    <p:extLst>
      <p:ext uri="{BB962C8B-B14F-4D97-AF65-F5344CB8AC3E}">
        <p14:creationId xmlns:p14="http://schemas.microsoft.com/office/powerpoint/2010/main" val="1117652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3" b="49951"/>
          <a:stretch/>
        </p:blipFill>
        <p:spPr>
          <a:xfrm>
            <a:off x="-4" y="0"/>
            <a:ext cx="10800000" cy="14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42950" y="5005388"/>
            <a:ext cx="2428875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44A70"/>
                </a:solidFill>
              </a:defRPr>
            </a:lvl1pPr>
          </a:lstStyle>
          <a:p>
            <a:fld id="{7474AA6C-627D-684F-8094-803BEF95ADED}" type="datetimeFigureOut">
              <a:rPr lang="es-ES_tradnl" smtClean="0"/>
              <a:pPr/>
              <a:t>30/09/2020</a:t>
            </a:fld>
            <a:endParaRPr lang="es-ES_tradnl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5311674"/>
            <a:ext cx="10799763" cy="8900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27538" y="4022156"/>
            <a:ext cx="112278" cy="101243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759651" y="4713083"/>
            <a:ext cx="1732462" cy="370046"/>
          </a:xfrm>
          <a:prstGeom prst="rect">
            <a:avLst/>
          </a:prstGeom>
        </p:spPr>
      </p:pic>
      <p:sp>
        <p:nvSpPr>
          <p:cNvPr id="2" name="CuadroTexto 1"/>
          <p:cNvSpPr txBox="1"/>
          <p:nvPr userDrawn="1"/>
        </p:nvSpPr>
        <p:spPr>
          <a:xfrm>
            <a:off x="9971314" y="-1857829"/>
            <a:ext cx="184731" cy="327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6757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73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rgbClr val="144A7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144A7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144A7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144A7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144A7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diaz@camaraderiesgo.com.co" TargetMode="External"/><Relationship Id="rId2" Type="http://schemas.openxmlformats.org/officeDocument/2006/relationships/hyperlink" Target="mailto:cgomez@bvc.com.c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12594" y="657375"/>
            <a:ext cx="4071433" cy="549525"/>
          </a:xfrm>
        </p:spPr>
        <p:txBody>
          <a:bodyPr>
            <a:noAutofit/>
          </a:bodyPr>
          <a:lstStyle/>
          <a:p>
            <a:r>
              <a:rPr lang="es-CO" sz="2800" b="1" dirty="0">
                <a:latin typeface="Arial Narrow" panose="020B0606020202030204" pitchFamily="34" charset="0"/>
              </a:rPr>
              <a:t>Boletín Informativo No. 140</a:t>
            </a:r>
            <a:endParaRPr lang="es-ES_tradnl" sz="2800" b="1" dirty="0">
              <a:latin typeface="Arial Narrow" panose="020B0606020202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4686" y="1853630"/>
            <a:ext cx="10187059" cy="1693413"/>
          </a:xfrm>
        </p:spPr>
        <p:txBody>
          <a:bodyPr/>
          <a:lstStyle/>
          <a:p>
            <a:pPr algn="just"/>
            <a:r>
              <a:rPr lang="es-MX" sz="1800" dirty="0">
                <a:latin typeface="Arial Narrow" panose="020B0606020202030204" pitchFamily="34" charset="0"/>
              </a:rPr>
              <a:t>La Cámara de Riesgo Central de Contraparte de Colombia informa a todos sus Miembros que de acuerdo al Boletín Informativo No. 133, a partir del 1 de Octubre de 2020, la solicitud de ampliación de la Sesión de Liquidación al Vencimiento de las Operaciones de Contado causará la tarifa establecida en la Circular para dicho concepto. </a:t>
            </a:r>
            <a:endParaRPr lang="es-CO" sz="1800" dirty="0">
              <a:latin typeface="Arial Narrow" panose="020B060602020203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-48399"/>
            <a:ext cx="1079976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O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	           					</a:t>
            </a:r>
            <a:endParaRPr kumimoji="0" lang="es-CO" altLang="es-CO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457200"/>
            <a:ext cx="107997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4" name="CuadroTexto 3"/>
          <p:cNvSpPr txBox="1"/>
          <p:nvPr/>
        </p:nvSpPr>
        <p:spPr>
          <a:xfrm>
            <a:off x="314686" y="4779520"/>
            <a:ext cx="6037118" cy="327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http://www.camaraderiesgo.com/es/regulacion/boletinesinformativos</a:t>
            </a:r>
            <a:endParaRPr lang="es-ES_trad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9BF8CBE-B3A9-4E74-AE4A-3E9ACE8C7D4A}"/>
              </a:ext>
            </a:extLst>
          </p:cNvPr>
          <p:cNvSpPr/>
          <p:nvPr/>
        </p:nvSpPr>
        <p:spPr>
          <a:xfrm>
            <a:off x="314686" y="3571869"/>
            <a:ext cx="10277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Para ampliar esta información puede comunicarse con Camila Gómez al correo </a:t>
            </a: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cgomez@camaraderiesgo.com.co</a:t>
            </a: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 al teléfono (1) 327700 Ext. 225 </a:t>
            </a:r>
            <a:r>
              <a:rPr lang="es-E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ó</a:t>
            </a: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Rafael Díaz </a:t>
            </a: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rdiaz@camaraderiesgo.com.co</a:t>
            </a: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a la Ext. 246.</a:t>
            </a:r>
            <a:endParaRPr lang="es-CO" sz="18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007302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1175</TotalTime>
  <Words>131</Words>
  <Application>Microsoft Office PowerPoint</Application>
  <PresentationFormat>Personalizado</PresentationFormat>
  <Paragraphs>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Arial Narrow</vt:lpstr>
      <vt:lpstr>Calibri</vt:lpstr>
      <vt:lpstr>Diseño personalizado</vt:lpstr>
      <vt:lpstr>Boletín Informativo No. 140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Camilo Lamilla Plazas</dc:creator>
  <cp:lastModifiedBy>Camila Gomez</cp:lastModifiedBy>
  <cp:revision>54</cp:revision>
  <dcterms:created xsi:type="dcterms:W3CDTF">2016-06-15T19:03:54Z</dcterms:created>
  <dcterms:modified xsi:type="dcterms:W3CDTF">2020-09-30T16:37:56Z</dcterms:modified>
</cp:coreProperties>
</file>