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
  </p:notesMasterIdLst>
  <p:sldIdLst>
    <p:sldId id="257" r:id="rId2"/>
  </p:sldIdLst>
  <p:sldSz cx="10799763" cy="5400675"/>
  <p:notesSz cx="6858000" cy="9144000"/>
  <p:defaultTextStyle>
    <a:defPPr>
      <a:defRPr lang="es-ES_tradnl"/>
    </a:defPPr>
    <a:lvl1pPr marL="0" algn="l" defTabSz="777606" rtl="0" eaLnBrk="1" latinLnBrk="0" hangingPunct="1">
      <a:defRPr sz="1531" kern="1200">
        <a:solidFill>
          <a:schemeClr val="tx1"/>
        </a:solidFill>
        <a:latin typeface="+mn-lt"/>
        <a:ea typeface="+mn-ea"/>
        <a:cs typeface="+mn-cs"/>
      </a:defRPr>
    </a:lvl1pPr>
    <a:lvl2pPr marL="388803" algn="l" defTabSz="777606" rtl="0" eaLnBrk="1" latinLnBrk="0" hangingPunct="1">
      <a:defRPr sz="1531" kern="1200">
        <a:solidFill>
          <a:schemeClr val="tx1"/>
        </a:solidFill>
        <a:latin typeface="+mn-lt"/>
        <a:ea typeface="+mn-ea"/>
        <a:cs typeface="+mn-cs"/>
      </a:defRPr>
    </a:lvl2pPr>
    <a:lvl3pPr marL="777606" algn="l" defTabSz="777606" rtl="0" eaLnBrk="1" latinLnBrk="0" hangingPunct="1">
      <a:defRPr sz="1531" kern="1200">
        <a:solidFill>
          <a:schemeClr val="tx1"/>
        </a:solidFill>
        <a:latin typeface="+mn-lt"/>
        <a:ea typeface="+mn-ea"/>
        <a:cs typeface="+mn-cs"/>
      </a:defRPr>
    </a:lvl3pPr>
    <a:lvl4pPr marL="1166409" algn="l" defTabSz="777606" rtl="0" eaLnBrk="1" latinLnBrk="0" hangingPunct="1">
      <a:defRPr sz="1531" kern="1200">
        <a:solidFill>
          <a:schemeClr val="tx1"/>
        </a:solidFill>
        <a:latin typeface="+mn-lt"/>
        <a:ea typeface="+mn-ea"/>
        <a:cs typeface="+mn-cs"/>
      </a:defRPr>
    </a:lvl4pPr>
    <a:lvl5pPr marL="1555212" algn="l" defTabSz="777606" rtl="0" eaLnBrk="1" latinLnBrk="0" hangingPunct="1">
      <a:defRPr sz="1531" kern="1200">
        <a:solidFill>
          <a:schemeClr val="tx1"/>
        </a:solidFill>
        <a:latin typeface="+mn-lt"/>
        <a:ea typeface="+mn-ea"/>
        <a:cs typeface="+mn-cs"/>
      </a:defRPr>
    </a:lvl5pPr>
    <a:lvl6pPr marL="1944014" algn="l" defTabSz="777606" rtl="0" eaLnBrk="1" latinLnBrk="0" hangingPunct="1">
      <a:defRPr sz="1531" kern="1200">
        <a:solidFill>
          <a:schemeClr val="tx1"/>
        </a:solidFill>
        <a:latin typeface="+mn-lt"/>
        <a:ea typeface="+mn-ea"/>
        <a:cs typeface="+mn-cs"/>
      </a:defRPr>
    </a:lvl6pPr>
    <a:lvl7pPr marL="2332817" algn="l" defTabSz="777606" rtl="0" eaLnBrk="1" latinLnBrk="0" hangingPunct="1">
      <a:defRPr sz="1531" kern="1200">
        <a:solidFill>
          <a:schemeClr val="tx1"/>
        </a:solidFill>
        <a:latin typeface="+mn-lt"/>
        <a:ea typeface="+mn-ea"/>
        <a:cs typeface="+mn-cs"/>
      </a:defRPr>
    </a:lvl7pPr>
    <a:lvl8pPr marL="2721620" algn="l" defTabSz="777606" rtl="0" eaLnBrk="1" latinLnBrk="0" hangingPunct="1">
      <a:defRPr sz="1531" kern="1200">
        <a:solidFill>
          <a:schemeClr val="tx1"/>
        </a:solidFill>
        <a:latin typeface="+mn-lt"/>
        <a:ea typeface="+mn-ea"/>
        <a:cs typeface="+mn-cs"/>
      </a:defRPr>
    </a:lvl8pPr>
    <a:lvl9pPr marL="3110423" algn="l" defTabSz="777606" rtl="0" eaLnBrk="1" latinLnBrk="0" hangingPunct="1">
      <a:defRPr sz="153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792" autoAdjust="0"/>
  </p:normalViewPr>
  <p:slideViewPr>
    <p:cSldViewPr snapToGrid="0" snapToObjects="1">
      <p:cViewPr varScale="1">
        <p:scale>
          <a:sx n="72" d="100"/>
          <a:sy n="72" d="100"/>
        </p:scale>
        <p:origin x="72" y="1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C1781-EDA4-B74F-ACF2-364E99D1C638}" type="datetimeFigureOut">
              <a:rPr lang="es-ES_tradnl" smtClean="0"/>
              <a:t>13/08/2020</a:t>
            </a:fld>
            <a:endParaRPr lang="es-ES_tradnl"/>
          </a:p>
        </p:txBody>
      </p:sp>
      <p:sp>
        <p:nvSpPr>
          <p:cNvPr id="4" name="Marcador de imagen de diapositiva 3"/>
          <p:cNvSpPr>
            <a:spLocks noGrp="1" noRot="1" noChangeAspect="1"/>
          </p:cNvSpPr>
          <p:nvPr>
            <p:ph type="sldImg" idx="2"/>
          </p:nvPr>
        </p:nvSpPr>
        <p:spPr>
          <a:xfrm>
            <a:off x="344488" y="1143000"/>
            <a:ext cx="61690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6EA3C-BB59-9F46-B35F-1CA42674990C}" type="slidenum">
              <a:rPr lang="es-ES_tradnl" smtClean="0"/>
              <a:t>‹Nº›</a:t>
            </a:fld>
            <a:endParaRPr lang="es-ES_tradnl"/>
          </a:p>
        </p:txBody>
      </p:sp>
    </p:spTree>
    <p:extLst>
      <p:ext uri="{BB962C8B-B14F-4D97-AF65-F5344CB8AC3E}">
        <p14:creationId xmlns:p14="http://schemas.microsoft.com/office/powerpoint/2010/main" val="821030828"/>
      </p:ext>
    </p:extLst>
  </p:cSld>
  <p:clrMap bg1="lt1" tx1="dk1" bg2="lt2" tx2="dk2" accent1="accent1" accent2="accent2" accent3="accent3" accent4="accent4" accent5="accent5" accent6="accent6" hlink="hlink" folHlink="folHlink"/>
  <p:notesStyle>
    <a:lvl1pPr marL="0" algn="l" defTabSz="777606" rtl="0" eaLnBrk="1" latinLnBrk="0" hangingPunct="1">
      <a:defRPr sz="1020" kern="1200">
        <a:solidFill>
          <a:schemeClr val="tx1"/>
        </a:solidFill>
        <a:latin typeface="+mn-lt"/>
        <a:ea typeface="+mn-ea"/>
        <a:cs typeface="+mn-cs"/>
      </a:defRPr>
    </a:lvl1pPr>
    <a:lvl2pPr marL="388803" algn="l" defTabSz="777606" rtl="0" eaLnBrk="1" latinLnBrk="0" hangingPunct="1">
      <a:defRPr sz="1020" kern="1200">
        <a:solidFill>
          <a:schemeClr val="tx1"/>
        </a:solidFill>
        <a:latin typeface="+mn-lt"/>
        <a:ea typeface="+mn-ea"/>
        <a:cs typeface="+mn-cs"/>
      </a:defRPr>
    </a:lvl2pPr>
    <a:lvl3pPr marL="777606" algn="l" defTabSz="777606" rtl="0" eaLnBrk="1" latinLnBrk="0" hangingPunct="1">
      <a:defRPr sz="1020" kern="1200">
        <a:solidFill>
          <a:schemeClr val="tx1"/>
        </a:solidFill>
        <a:latin typeface="+mn-lt"/>
        <a:ea typeface="+mn-ea"/>
        <a:cs typeface="+mn-cs"/>
      </a:defRPr>
    </a:lvl3pPr>
    <a:lvl4pPr marL="1166409" algn="l" defTabSz="777606" rtl="0" eaLnBrk="1" latinLnBrk="0" hangingPunct="1">
      <a:defRPr sz="1020" kern="1200">
        <a:solidFill>
          <a:schemeClr val="tx1"/>
        </a:solidFill>
        <a:latin typeface="+mn-lt"/>
        <a:ea typeface="+mn-ea"/>
        <a:cs typeface="+mn-cs"/>
      </a:defRPr>
    </a:lvl4pPr>
    <a:lvl5pPr marL="1555212" algn="l" defTabSz="777606" rtl="0" eaLnBrk="1" latinLnBrk="0" hangingPunct="1">
      <a:defRPr sz="1020" kern="1200">
        <a:solidFill>
          <a:schemeClr val="tx1"/>
        </a:solidFill>
        <a:latin typeface="+mn-lt"/>
        <a:ea typeface="+mn-ea"/>
        <a:cs typeface="+mn-cs"/>
      </a:defRPr>
    </a:lvl5pPr>
    <a:lvl6pPr marL="1944014" algn="l" defTabSz="777606" rtl="0" eaLnBrk="1" latinLnBrk="0" hangingPunct="1">
      <a:defRPr sz="1020" kern="1200">
        <a:solidFill>
          <a:schemeClr val="tx1"/>
        </a:solidFill>
        <a:latin typeface="+mn-lt"/>
        <a:ea typeface="+mn-ea"/>
        <a:cs typeface="+mn-cs"/>
      </a:defRPr>
    </a:lvl6pPr>
    <a:lvl7pPr marL="2332817" algn="l" defTabSz="777606" rtl="0" eaLnBrk="1" latinLnBrk="0" hangingPunct="1">
      <a:defRPr sz="1020" kern="1200">
        <a:solidFill>
          <a:schemeClr val="tx1"/>
        </a:solidFill>
        <a:latin typeface="+mn-lt"/>
        <a:ea typeface="+mn-ea"/>
        <a:cs typeface="+mn-cs"/>
      </a:defRPr>
    </a:lvl7pPr>
    <a:lvl8pPr marL="2721620" algn="l" defTabSz="777606" rtl="0" eaLnBrk="1" latinLnBrk="0" hangingPunct="1">
      <a:defRPr sz="1020" kern="1200">
        <a:solidFill>
          <a:schemeClr val="tx1"/>
        </a:solidFill>
        <a:latin typeface="+mn-lt"/>
        <a:ea typeface="+mn-ea"/>
        <a:cs typeface="+mn-cs"/>
      </a:defRPr>
    </a:lvl8pPr>
    <a:lvl9pPr marL="3110423" algn="l" defTabSz="777606" rtl="0" eaLnBrk="1" latinLnBrk="0" hangingPunct="1">
      <a:defRPr sz="102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Marcador de fecha 3"/>
          <p:cNvSpPr>
            <a:spLocks noGrp="1"/>
          </p:cNvSpPr>
          <p:nvPr>
            <p:ph type="dt" sz="half" idx="2"/>
          </p:nvPr>
        </p:nvSpPr>
        <p:spPr>
          <a:xfrm>
            <a:off x="742950" y="5005388"/>
            <a:ext cx="2428875" cy="287337"/>
          </a:xfrm>
          <a:prstGeom prst="rect">
            <a:avLst/>
          </a:prstGeom>
        </p:spPr>
        <p:txBody>
          <a:bodyPr vert="horz" lIns="91440" tIns="45720" rIns="91440" bIns="45720" rtlCol="0" anchor="ctr"/>
          <a:lstStyle>
            <a:lvl1pPr algn="l">
              <a:defRPr sz="1200">
                <a:solidFill>
                  <a:srgbClr val="144A70"/>
                </a:solidFill>
              </a:defRPr>
            </a:lvl1pPr>
          </a:lstStyle>
          <a:p>
            <a:fld id="{7474AA6C-627D-684F-8094-803BEF95ADED}" type="datetimeFigureOut">
              <a:rPr lang="es-ES_tradnl" smtClean="0"/>
              <a:pPr/>
              <a:t>13/08/2020</a:t>
            </a:fld>
            <a:endParaRPr lang="es-ES_tradnl" dirty="0"/>
          </a:p>
        </p:txBody>
      </p:sp>
      <p:sp>
        <p:nvSpPr>
          <p:cNvPr id="15" name="Marcador de contenido 2"/>
          <p:cNvSpPr>
            <a:spLocks noGrp="1"/>
          </p:cNvSpPr>
          <p:nvPr>
            <p:ph idx="1" hasCustomPrompt="1"/>
          </p:nvPr>
        </p:nvSpPr>
        <p:spPr>
          <a:xfrm>
            <a:off x="1297859" y="1828799"/>
            <a:ext cx="7993626" cy="2605201"/>
          </a:xfrm>
          <a:prstGeom prst="rect">
            <a:avLst/>
          </a:prstGeom>
        </p:spPr>
        <p:txBody>
          <a:bodyPr/>
          <a:lstStyle>
            <a:lvl1pPr marL="0" indent="0" algn="ctr">
              <a:lnSpc>
                <a:spcPct val="100000"/>
              </a:lnSpc>
              <a:buNone/>
              <a:defRPr sz="1400">
                <a:solidFill>
                  <a:schemeClr val="tx1">
                    <a:lumMod val="75000"/>
                    <a:lumOff val="25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s-ES_tradnl" dirty="0"/>
              <a:t>Haga clic para modificar el texto</a:t>
            </a:r>
          </a:p>
        </p:txBody>
      </p:sp>
      <p:sp>
        <p:nvSpPr>
          <p:cNvPr id="16" name="Marcador de título 1"/>
          <p:cNvSpPr>
            <a:spLocks noGrp="1"/>
          </p:cNvSpPr>
          <p:nvPr>
            <p:ph type="title" hasCustomPrompt="1"/>
          </p:nvPr>
        </p:nvSpPr>
        <p:spPr>
          <a:xfrm>
            <a:off x="1297859" y="212836"/>
            <a:ext cx="7993626" cy="1044575"/>
          </a:xfrm>
          <a:prstGeom prst="rect">
            <a:avLst/>
          </a:prstGeom>
        </p:spPr>
        <p:txBody>
          <a:bodyPr vert="horz" lIns="91440" tIns="45720" rIns="91440" bIns="45720" rtlCol="0" anchor="ctr">
            <a:normAutofit/>
          </a:bodyPr>
          <a:lstStyle>
            <a:lvl1pPr>
              <a:defRPr sz="3000">
                <a:solidFill>
                  <a:schemeClr val="bg1"/>
                </a:solidFill>
              </a:defRPr>
            </a:lvl1pPr>
          </a:lstStyle>
          <a:p>
            <a:r>
              <a:rPr lang="es-ES_tradnl" dirty="0"/>
              <a:t>CLIC PARA EDITAR TÍTULO</a:t>
            </a:r>
          </a:p>
        </p:txBody>
      </p:sp>
    </p:spTree>
    <p:extLst>
      <p:ext uri="{BB962C8B-B14F-4D97-AF65-F5344CB8AC3E}">
        <p14:creationId xmlns:p14="http://schemas.microsoft.com/office/powerpoint/2010/main" val="69363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7474AA6C-627D-684F-8094-803BEF95ADED}" type="datetimeFigureOut">
              <a:rPr lang="es-ES_tradnl" smtClean="0"/>
              <a:t>13/08/2020</a:t>
            </a:fld>
            <a:endParaRPr lang="es-ES_tradnl"/>
          </a:p>
        </p:txBody>
      </p:sp>
      <p:sp>
        <p:nvSpPr>
          <p:cNvPr id="10" name="Marcador de título 1"/>
          <p:cNvSpPr>
            <a:spLocks noGrp="1"/>
          </p:cNvSpPr>
          <p:nvPr>
            <p:ph type="title" hasCustomPrompt="1"/>
          </p:nvPr>
        </p:nvSpPr>
        <p:spPr>
          <a:xfrm>
            <a:off x="1297859" y="212836"/>
            <a:ext cx="7993626" cy="1044575"/>
          </a:xfrm>
          <a:prstGeom prst="rect">
            <a:avLst/>
          </a:prstGeom>
        </p:spPr>
        <p:txBody>
          <a:bodyPr vert="horz" lIns="91440" tIns="45720" rIns="91440" bIns="45720" rtlCol="0" anchor="ctr">
            <a:normAutofit/>
          </a:bodyPr>
          <a:lstStyle>
            <a:lvl1pPr>
              <a:defRPr sz="3000">
                <a:solidFill>
                  <a:schemeClr val="bg1"/>
                </a:solidFill>
              </a:defRPr>
            </a:lvl1pPr>
          </a:lstStyle>
          <a:p>
            <a:r>
              <a:rPr lang="es-ES_tradnl" dirty="0"/>
              <a:t>CLIC PARA EDITAR TÍTULO</a:t>
            </a:r>
          </a:p>
        </p:txBody>
      </p:sp>
      <p:sp>
        <p:nvSpPr>
          <p:cNvPr id="11" name="Marcador de contenido 2"/>
          <p:cNvSpPr>
            <a:spLocks noGrp="1"/>
          </p:cNvSpPr>
          <p:nvPr>
            <p:ph idx="1" hasCustomPrompt="1"/>
          </p:nvPr>
        </p:nvSpPr>
        <p:spPr>
          <a:xfrm>
            <a:off x="1297859" y="1828799"/>
            <a:ext cx="7993626" cy="2605201"/>
          </a:xfrm>
          <a:prstGeom prst="rect">
            <a:avLst/>
          </a:prstGeom>
        </p:spPr>
        <p:txBody>
          <a:bodyPr/>
          <a:lstStyle>
            <a:lvl1pPr marL="0" indent="0" algn="ctr">
              <a:lnSpc>
                <a:spcPct val="100000"/>
              </a:lnSpc>
              <a:buNone/>
              <a:defRPr sz="1400">
                <a:solidFill>
                  <a:schemeClr val="tx1">
                    <a:lumMod val="75000"/>
                    <a:lumOff val="25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s-ES_tradnl" dirty="0"/>
              <a:t>Haga clic para modificar el texto</a:t>
            </a:r>
          </a:p>
        </p:txBody>
      </p:sp>
      <p:sp>
        <p:nvSpPr>
          <p:cNvPr id="2" name="CuadroTexto 1"/>
          <p:cNvSpPr txBox="1"/>
          <p:nvPr userDrawn="1"/>
        </p:nvSpPr>
        <p:spPr>
          <a:xfrm>
            <a:off x="10335802" y="955497"/>
            <a:ext cx="184731" cy="327910"/>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13206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9" name="Marcador de fecha 3"/>
          <p:cNvSpPr txBox="1">
            <a:spLocks/>
          </p:cNvSpPr>
          <p:nvPr userDrawn="1"/>
        </p:nvSpPr>
        <p:spPr>
          <a:xfrm>
            <a:off x="895350" y="5021308"/>
            <a:ext cx="2428875" cy="287337"/>
          </a:xfrm>
          <a:prstGeom prst="rect">
            <a:avLst/>
          </a:prstGeom>
        </p:spPr>
        <p:txBody>
          <a:bodyPr vert="horz" lIns="91440" tIns="45720" rIns="91440" bIns="45720" rtlCol="0" anchor="ctr"/>
          <a:lstStyle>
            <a:defPPr>
              <a:defRPr lang="es-ES_tradnl"/>
            </a:defPPr>
            <a:lvl1pPr marL="0" algn="l" defTabSz="777606" rtl="0" eaLnBrk="1" latinLnBrk="0" hangingPunct="1">
              <a:defRPr sz="1200" kern="1200">
                <a:solidFill>
                  <a:srgbClr val="144A70"/>
                </a:solidFill>
                <a:latin typeface="+mn-lt"/>
                <a:ea typeface="+mn-ea"/>
                <a:cs typeface="+mn-cs"/>
              </a:defRPr>
            </a:lvl1pPr>
            <a:lvl2pPr marL="388803" algn="l" defTabSz="777606" rtl="0" eaLnBrk="1" latinLnBrk="0" hangingPunct="1">
              <a:defRPr sz="1531" kern="1200">
                <a:solidFill>
                  <a:schemeClr val="tx1"/>
                </a:solidFill>
                <a:latin typeface="+mn-lt"/>
                <a:ea typeface="+mn-ea"/>
                <a:cs typeface="+mn-cs"/>
              </a:defRPr>
            </a:lvl2pPr>
            <a:lvl3pPr marL="777606" algn="l" defTabSz="777606" rtl="0" eaLnBrk="1" latinLnBrk="0" hangingPunct="1">
              <a:defRPr sz="1531" kern="1200">
                <a:solidFill>
                  <a:schemeClr val="tx1"/>
                </a:solidFill>
                <a:latin typeface="+mn-lt"/>
                <a:ea typeface="+mn-ea"/>
                <a:cs typeface="+mn-cs"/>
              </a:defRPr>
            </a:lvl3pPr>
            <a:lvl4pPr marL="1166409" algn="l" defTabSz="777606" rtl="0" eaLnBrk="1" latinLnBrk="0" hangingPunct="1">
              <a:defRPr sz="1531" kern="1200">
                <a:solidFill>
                  <a:schemeClr val="tx1"/>
                </a:solidFill>
                <a:latin typeface="+mn-lt"/>
                <a:ea typeface="+mn-ea"/>
                <a:cs typeface="+mn-cs"/>
              </a:defRPr>
            </a:lvl4pPr>
            <a:lvl5pPr marL="1555212" algn="l" defTabSz="777606" rtl="0" eaLnBrk="1" latinLnBrk="0" hangingPunct="1">
              <a:defRPr sz="1531" kern="1200">
                <a:solidFill>
                  <a:schemeClr val="tx1"/>
                </a:solidFill>
                <a:latin typeface="+mn-lt"/>
                <a:ea typeface="+mn-ea"/>
                <a:cs typeface="+mn-cs"/>
              </a:defRPr>
            </a:lvl5pPr>
            <a:lvl6pPr marL="1944014" algn="l" defTabSz="777606" rtl="0" eaLnBrk="1" latinLnBrk="0" hangingPunct="1">
              <a:defRPr sz="1531" kern="1200">
                <a:solidFill>
                  <a:schemeClr val="tx1"/>
                </a:solidFill>
                <a:latin typeface="+mn-lt"/>
                <a:ea typeface="+mn-ea"/>
                <a:cs typeface="+mn-cs"/>
              </a:defRPr>
            </a:lvl6pPr>
            <a:lvl7pPr marL="2332817" algn="l" defTabSz="777606" rtl="0" eaLnBrk="1" latinLnBrk="0" hangingPunct="1">
              <a:defRPr sz="1531" kern="1200">
                <a:solidFill>
                  <a:schemeClr val="tx1"/>
                </a:solidFill>
                <a:latin typeface="+mn-lt"/>
                <a:ea typeface="+mn-ea"/>
                <a:cs typeface="+mn-cs"/>
              </a:defRPr>
            </a:lvl7pPr>
            <a:lvl8pPr marL="2721620" algn="l" defTabSz="777606" rtl="0" eaLnBrk="1" latinLnBrk="0" hangingPunct="1">
              <a:defRPr sz="1531" kern="1200">
                <a:solidFill>
                  <a:schemeClr val="tx1"/>
                </a:solidFill>
                <a:latin typeface="+mn-lt"/>
                <a:ea typeface="+mn-ea"/>
                <a:cs typeface="+mn-cs"/>
              </a:defRPr>
            </a:lvl8pPr>
            <a:lvl9pPr marL="3110423" algn="l" defTabSz="777606" rtl="0" eaLnBrk="1" latinLnBrk="0" hangingPunct="1">
              <a:defRPr sz="1531" kern="1200">
                <a:solidFill>
                  <a:schemeClr val="tx1"/>
                </a:solidFill>
                <a:latin typeface="+mn-lt"/>
                <a:ea typeface="+mn-ea"/>
                <a:cs typeface="+mn-cs"/>
              </a:defRPr>
            </a:lvl9pPr>
          </a:lstStyle>
          <a:p>
            <a:fld id="{7474AA6C-627D-684F-8094-803BEF95ADED}" type="datetimeFigureOut">
              <a:rPr lang="es-ES_tradnl" smtClean="0"/>
              <a:pPr/>
              <a:t>13/08/2020</a:t>
            </a:fld>
            <a:endParaRPr lang="es-ES_tradnl" dirty="0"/>
          </a:p>
        </p:txBody>
      </p:sp>
      <p:sp>
        <p:nvSpPr>
          <p:cNvPr id="15" name="Marcador de contenido 2"/>
          <p:cNvSpPr>
            <a:spLocks noGrp="1"/>
          </p:cNvSpPr>
          <p:nvPr>
            <p:ph idx="1" hasCustomPrompt="1"/>
          </p:nvPr>
        </p:nvSpPr>
        <p:spPr>
          <a:xfrm>
            <a:off x="1297859" y="1828799"/>
            <a:ext cx="7993626" cy="2605201"/>
          </a:xfrm>
          <a:prstGeom prst="rect">
            <a:avLst/>
          </a:prstGeom>
        </p:spPr>
        <p:txBody>
          <a:bodyPr/>
          <a:lstStyle>
            <a:lvl1pPr marL="0" indent="0" algn="ctr">
              <a:lnSpc>
                <a:spcPct val="100000"/>
              </a:lnSpc>
              <a:buNone/>
              <a:defRPr sz="1400">
                <a:solidFill>
                  <a:schemeClr val="tx1">
                    <a:lumMod val="75000"/>
                    <a:lumOff val="25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s-ES_tradnl" dirty="0"/>
              <a:t>Haga clic para modificar el texto</a:t>
            </a:r>
          </a:p>
        </p:txBody>
      </p:sp>
      <p:sp>
        <p:nvSpPr>
          <p:cNvPr id="16" name="Marcador de título 1"/>
          <p:cNvSpPr>
            <a:spLocks noGrp="1"/>
          </p:cNvSpPr>
          <p:nvPr>
            <p:ph type="title" hasCustomPrompt="1"/>
          </p:nvPr>
        </p:nvSpPr>
        <p:spPr>
          <a:xfrm>
            <a:off x="1297859" y="212836"/>
            <a:ext cx="7993626" cy="1044575"/>
          </a:xfrm>
          <a:prstGeom prst="rect">
            <a:avLst/>
          </a:prstGeom>
        </p:spPr>
        <p:txBody>
          <a:bodyPr vert="horz" lIns="91440" tIns="45720" rIns="91440" bIns="45720" rtlCol="0" anchor="ctr">
            <a:normAutofit/>
          </a:bodyPr>
          <a:lstStyle>
            <a:lvl1pPr>
              <a:defRPr sz="3000">
                <a:solidFill>
                  <a:schemeClr val="bg1"/>
                </a:solidFill>
              </a:defRPr>
            </a:lvl1pPr>
          </a:lstStyle>
          <a:p>
            <a:r>
              <a:rPr lang="es-ES_tradnl" dirty="0"/>
              <a:t>CLIC PARA EDITAR TÍTULO</a:t>
            </a:r>
          </a:p>
        </p:txBody>
      </p:sp>
    </p:spTree>
    <p:extLst>
      <p:ext uri="{BB962C8B-B14F-4D97-AF65-F5344CB8AC3E}">
        <p14:creationId xmlns:p14="http://schemas.microsoft.com/office/powerpoint/2010/main" val="111765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n 9"/>
          <p:cNvPicPr>
            <a:picLocks/>
          </p:cNvPicPr>
          <p:nvPr userDrawn="1"/>
        </p:nvPicPr>
        <p:blipFill rotWithShape="1">
          <a:blip r:embed="rId5">
            <a:extLst>
              <a:ext uri="{28A0092B-C50C-407E-A947-70E740481C1C}">
                <a14:useLocalDpi xmlns:a14="http://schemas.microsoft.com/office/drawing/2010/main" val="0"/>
              </a:ext>
            </a:extLst>
          </a:blip>
          <a:srcRect t="30543" b="49951"/>
          <a:stretch/>
        </p:blipFill>
        <p:spPr>
          <a:xfrm>
            <a:off x="-4" y="0"/>
            <a:ext cx="10800000" cy="1404000"/>
          </a:xfrm>
          <a:prstGeom prst="rect">
            <a:avLst/>
          </a:prstGeom>
          <a:noFill/>
          <a:ln>
            <a:noFill/>
          </a:ln>
        </p:spPr>
      </p:pic>
      <p:sp>
        <p:nvSpPr>
          <p:cNvPr id="4" name="Marcador de fecha 3"/>
          <p:cNvSpPr>
            <a:spLocks noGrp="1"/>
          </p:cNvSpPr>
          <p:nvPr>
            <p:ph type="dt" sz="half" idx="2"/>
          </p:nvPr>
        </p:nvSpPr>
        <p:spPr>
          <a:xfrm>
            <a:off x="742950" y="5005388"/>
            <a:ext cx="2428875" cy="287337"/>
          </a:xfrm>
          <a:prstGeom prst="rect">
            <a:avLst/>
          </a:prstGeom>
        </p:spPr>
        <p:txBody>
          <a:bodyPr vert="horz" lIns="91440" tIns="45720" rIns="91440" bIns="45720" rtlCol="0" anchor="ctr"/>
          <a:lstStyle>
            <a:lvl1pPr algn="l">
              <a:defRPr sz="1200">
                <a:solidFill>
                  <a:srgbClr val="144A70"/>
                </a:solidFill>
              </a:defRPr>
            </a:lvl1pPr>
          </a:lstStyle>
          <a:p>
            <a:fld id="{7474AA6C-627D-684F-8094-803BEF95ADED}" type="datetimeFigureOut">
              <a:rPr lang="es-ES_tradnl" smtClean="0"/>
              <a:pPr/>
              <a:t>13/08/2020</a:t>
            </a:fld>
            <a:endParaRPr lang="es-ES_tradnl" dirty="0"/>
          </a:p>
        </p:txBody>
      </p:sp>
      <p:pic>
        <p:nvPicPr>
          <p:cNvPr id="7" name="Imagen 6"/>
          <p:cNvPicPr>
            <a:picLocks noChangeAspect="1"/>
          </p:cNvPicPr>
          <p:nvPr userDrawn="1"/>
        </p:nvPicPr>
        <p:blipFill>
          <a:blip r:embed="rId6"/>
          <a:stretch>
            <a:fillRect/>
          </a:stretch>
        </p:blipFill>
        <p:spPr>
          <a:xfrm>
            <a:off x="0" y="5311674"/>
            <a:ext cx="10799763" cy="89001"/>
          </a:xfrm>
          <a:prstGeom prst="rect">
            <a:avLst/>
          </a:prstGeom>
        </p:spPr>
      </p:pic>
      <p:pic>
        <p:nvPicPr>
          <p:cNvPr id="8" name="Imagen 7"/>
          <p:cNvPicPr>
            <a:picLocks noChangeAspect="1"/>
          </p:cNvPicPr>
          <p:nvPr userDrawn="1"/>
        </p:nvPicPr>
        <p:blipFill>
          <a:blip r:embed="rId7"/>
          <a:stretch>
            <a:fillRect/>
          </a:stretch>
        </p:blipFill>
        <p:spPr>
          <a:xfrm>
            <a:off x="227538" y="4022156"/>
            <a:ext cx="112278" cy="1012430"/>
          </a:xfrm>
          <a:prstGeom prst="rect">
            <a:avLst/>
          </a:prstGeom>
        </p:spPr>
      </p:pic>
      <p:pic>
        <p:nvPicPr>
          <p:cNvPr id="9" name="Imagen 8"/>
          <p:cNvPicPr>
            <a:picLocks noChangeAspect="1"/>
          </p:cNvPicPr>
          <p:nvPr userDrawn="1"/>
        </p:nvPicPr>
        <p:blipFill>
          <a:blip r:embed="rId8"/>
          <a:stretch>
            <a:fillRect/>
          </a:stretch>
        </p:blipFill>
        <p:spPr>
          <a:xfrm>
            <a:off x="8759651" y="4713083"/>
            <a:ext cx="1732462" cy="370046"/>
          </a:xfrm>
          <a:prstGeom prst="rect">
            <a:avLst/>
          </a:prstGeom>
        </p:spPr>
      </p:pic>
      <p:sp>
        <p:nvSpPr>
          <p:cNvPr id="2" name="CuadroTexto 1"/>
          <p:cNvSpPr txBox="1"/>
          <p:nvPr userDrawn="1"/>
        </p:nvSpPr>
        <p:spPr>
          <a:xfrm>
            <a:off x="9971314" y="-1857829"/>
            <a:ext cx="184731" cy="327910"/>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7675746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44A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144A7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144A7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144A7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144A7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diaz@camaraderiesgo.com.co" TargetMode="External"/><Relationship Id="rId2" Type="http://schemas.openxmlformats.org/officeDocument/2006/relationships/hyperlink" Target="mailto:cgomez@bvc.com.c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594" y="657375"/>
            <a:ext cx="4071433" cy="549525"/>
          </a:xfrm>
        </p:spPr>
        <p:txBody>
          <a:bodyPr>
            <a:noAutofit/>
          </a:bodyPr>
          <a:lstStyle/>
          <a:p>
            <a:r>
              <a:rPr lang="es-CO" sz="2800" b="1" dirty="0">
                <a:latin typeface="Arial Narrow" panose="020B0606020202030204" pitchFamily="34" charset="0"/>
              </a:rPr>
              <a:t>Boletín Informativo No. 113</a:t>
            </a:r>
            <a:endParaRPr lang="es-ES_tradnl" sz="2800" b="1" dirty="0">
              <a:latin typeface="Arial Narrow" panose="020B0606020202030204" pitchFamily="34" charset="0"/>
            </a:endParaRPr>
          </a:p>
        </p:txBody>
      </p:sp>
      <p:sp>
        <p:nvSpPr>
          <p:cNvPr id="3" name="Marcador de contenido 2"/>
          <p:cNvSpPr>
            <a:spLocks noGrp="1"/>
          </p:cNvSpPr>
          <p:nvPr>
            <p:ph idx="1"/>
          </p:nvPr>
        </p:nvSpPr>
        <p:spPr>
          <a:xfrm>
            <a:off x="314686" y="1853630"/>
            <a:ext cx="10187059" cy="1693413"/>
          </a:xfrm>
        </p:spPr>
        <p:txBody>
          <a:bodyPr/>
          <a:lstStyle/>
          <a:p>
            <a:pPr algn="just"/>
            <a:r>
              <a:rPr lang="es-MX" sz="1800" dirty="0">
                <a:latin typeface="Arial Narrow" panose="020B0606020202030204" pitchFamily="34" charset="0"/>
              </a:rPr>
              <a:t>La Cámara de Riesgo Central de Contraparte de Colombia informa a todos sus Miembros que a partir de la salida a producción del Proyecto para la Compensación y Liquidación de las Operaciones de Transferencia Temporal de Valores y Operaciones de Contado sobre valores de Renta Variable y hasta el 18 de septiembre de 2020, inclusive, podrán solicitar la ampliación de la Sesión de Liquidación al Vencimiento de las Operaciones de Contado sin que se cause la tarifa establecida para dicho concepto. La tarifa correspondiente se causará a partir del 19 de septiembre de 2020.</a:t>
            </a:r>
          </a:p>
          <a:p>
            <a:pPr algn="just"/>
            <a:endParaRPr lang="es-CO" sz="1800" dirty="0">
              <a:latin typeface="Arial Narrow" panose="020B0606020202030204" pitchFamily="34" charset="0"/>
            </a:endParaRPr>
          </a:p>
        </p:txBody>
      </p:sp>
      <p:sp>
        <p:nvSpPr>
          <p:cNvPr id="7" name="Rectangle 5"/>
          <p:cNvSpPr>
            <a:spLocks noChangeArrowheads="1"/>
          </p:cNvSpPr>
          <p:nvPr/>
        </p:nvSpPr>
        <p:spPr bwMode="auto">
          <a:xfrm>
            <a:off x="0" y="-48399"/>
            <a:ext cx="107997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2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kumimoji="0" lang="es-CO" altLang="es-CO"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457200"/>
            <a:ext cx="107997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4" name="CuadroTexto 3"/>
          <p:cNvSpPr txBox="1"/>
          <p:nvPr/>
        </p:nvSpPr>
        <p:spPr>
          <a:xfrm>
            <a:off x="314686" y="4779520"/>
            <a:ext cx="6037118" cy="327910"/>
          </a:xfrm>
          <a:prstGeom prst="rect">
            <a:avLst/>
          </a:prstGeom>
          <a:noFill/>
        </p:spPr>
        <p:txBody>
          <a:bodyPr wrap="square" rtlCol="0">
            <a:spAutoFit/>
          </a:bodyPr>
          <a:lstStyle/>
          <a:p>
            <a:pPr algn="just"/>
            <a:r>
              <a:rPr lang="es-CO" dirty="0">
                <a:solidFill>
                  <a:schemeClr val="tx1">
                    <a:lumMod val="75000"/>
                    <a:lumOff val="25000"/>
                  </a:schemeClr>
                </a:solidFill>
                <a:latin typeface="Arial Narrow" panose="020B0606020202030204" pitchFamily="34" charset="0"/>
              </a:rPr>
              <a:t>http://www.camaraderiesgo.com/es/regulacion/boletinesinformativos</a:t>
            </a:r>
            <a:endParaRPr lang="es-ES_tradnl" dirty="0">
              <a:solidFill>
                <a:schemeClr val="tx1">
                  <a:lumMod val="75000"/>
                  <a:lumOff val="25000"/>
                </a:schemeClr>
              </a:solidFill>
            </a:endParaRPr>
          </a:p>
        </p:txBody>
      </p:sp>
      <p:sp>
        <p:nvSpPr>
          <p:cNvPr id="5" name="Rectángulo 4">
            <a:extLst>
              <a:ext uri="{FF2B5EF4-FFF2-40B4-BE49-F238E27FC236}">
                <a16:creationId xmlns:a16="http://schemas.microsoft.com/office/drawing/2014/main" id="{F9BF8CBE-B3A9-4E74-AE4A-3E9ACE8C7D4A}"/>
              </a:ext>
            </a:extLst>
          </p:cNvPr>
          <p:cNvSpPr/>
          <p:nvPr/>
        </p:nvSpPr>
        <p:spPr>
          <a:xfrm>
            <a:off x="314686" y="3571869"/>
            <a:ext cx="10277114" cy="646331"/>
          </a:xfrm>
          <a:prstGeom prst="rect">
            <a:avLst/>
          </a:prstGeom>
        </p:spPr>
        <p:txBody>
          <a:bodyPr wrap="square">
            <a:spAutoFit/>
          </a:bodyPr>
          <a:lstStyle/>
          <a:p>
            <a:r>
              <a:rPr lang="es-ES" sz="1800" dirty="0">
                <a:solidFill>
                  <a:schemeClr val="tx1">
                    <a:lumMod val="75000"/>
                    <a:lumOff val="25000"/>
                  </a:schemeClr>
                </a:solidFill>
                <a:latin typeface="Arial Narrow" panose="020B0606020202030204" pitchFamily="34" charset="0"/>
              </a:rPr>
              <a:t>Para ampliar esta información puede comunicarse con Camila Gómez al correo </a:t>
            </a:r>
            <a:r>
              <a:rPr lang="es-ES" sz="1800" dirty="0">
                <a:solidFill>
                  <a:schemeClr val="tx1">
                    <a:lumMod val="75000"/>
                    <a:lumOff val="25000"/>
                  </a:schemeClr>
                </a:solidFill>
                <a:latin typeface="Arial Narrow" panose="020B0606020202030204" pitchFamily="34" charset="0"/>
                <a:hlinkClick r:id="rId2">
                  <a:extLst>
                    <a:ext uri="{A12FA001-AC4F-418D-AE19-62706E023703}">
                      <ahyp:hlinkClr xmlns:ahyp="http://schemas.microsoft.com/office/drawing/2018/hyperlinkcolor" val="tx"/>
                    </a:ext>
                  </a:extLst>
                </a:hlinkClick>
              </a:rPr>
              <a:t>cgomez@camaraderiesgo.com.co</a:t>
            </a:r>
            <a:r>
              <a:rPr lang="es-ES" sz="1800" dirty="0">
                <a:solidFill>
                  <a:schemeClr val="tx1">
                    <a:lumMod val="75000"/>
                    <a:lumOff val="25000"/>
                  </a:schemeClr>
                </a:solidFill>
                <a:latin typeface="Arial Narrow" panose="020B0606020202030204" pitchFamily="34" charset="0"/>
              </a:rPr>
              <a:t>  al teléfono (1) 327700 Ext. 225 </a:t>
            </a:r>
            <a:r>
              <a:rPr lang="es-ES" sz="1800" dirty="0" err="1">
                <a:solidFill>
                  <a:schemeClr val="tx1">
                    <a:lumMod val="75000"/>
                    <a:lumOff val="25000"/>
                  </a:schemeClr>
                </a:solidFill>
                <a:latin typeface="Arial Narrow" panose="020B0606020202030204" pitchFamily="34" charset="0"/>
              </a:rPr>
              <a:t>ó</a:t>
            </a:r>
            <a:r>
              <a:rPr lang="es-ES" sz="1800" dirty="0">
                <a:solidFill>
                  <a:schemeClr val="tx1">
                    <a:lumMod val="75000"/>
                    <a:lumOff val="25000"/>
                  </a:schemeClr>
                </a:solidFill>
                <a:latin typeface="Arial Narrow" panose="020B0606020202030204" pitchFamily="34" charset="0"/>
              </a:rPr>
              <a:t> Rafael Díaz </a:t>
            </a:r>
            <a:r>
              <a:rPr lang="es-ES" sz="1800" dirty="0">
                <a:solidFill>
                  <a:schemeClr val="tx1">
                    <a:lumMod val="75000"/>
                    <a:lumOff val="25000"/>
                  </a:schemeClr>
                </a:solidFill>
                <a:latin typeface="Arial Narrow" panose="020B0606020202030204" pitchFamily="34" charset="0"/>
                <a:hlinkClick r:id="rId3">
                  <a:extLst>
                    <a:ext uri="{A12FA001-AC4F-418D-AE19-62706E023703}">
                      <ahyp:hlinkClr xmlns:ahyp="http://schemas.microsoft.com/office/drawing/2018/hyperlinkcolor" val="tx"/>
                    </a:ext>
                  </a:extLst>
                </a:hlinkClick>
              </a:rPr>
              <a:t>rdiaz@camaraderiesgo.com.co</a:t>
            </a:r>
            <a:r>
              <a:rPr lang="es-ES" sz="1800" dirty="0">
                <a:solidFill>
                  <a:schemeClr val="tx1">
                    <a:lumMod val="75000"/>
                    <a:lumOff val="25000"/>
                  </a:schemeClr>
                </a:solidFill>
                <a:latin typeface="Arial Narrow" panose="020B0606020202030204" pitchFamily="34" charset="0"/>
              </a:rPr>
              <a:t> a la Ext. 246.</a:t>
            </a:r>
            <a:endParaRPr lang="es-CO" sz="18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74700730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TotalTime>
  <Words>169</Words>
  <Application>Microsoft Office PowerPoint</Application>
  <PresentationFormat>Personalizado</PresentationFormat>
  <Paragraphs>5</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Arial Narrow</vt:lpstr>
      <vt:lpstr>Calibri</vt:lpstr>
      <vt:lpstr>Diseño personalizado</vt:lpstr>
      <vt:lpstr>Boletín Informativo No. 113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Camilo Lamilla Plazas</dc:creator>
  <cp:lastModifiedBy>Camila Gomez</cp:lastModifiedBy>
  <cp:revision>51</cp:revision>
  <dcterms:created xsi:type="dcterms:W3CDTF">2016-06-15T19:03:54Z</dcterms:created>
  <dcterms:modified xsi:type="dcterms:W3CDTF">2020-08-13T23:36:25Z</dcterms:modified>
</cp:coreProperties>
</file>