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1346" r:id="rId5"/>
    <p:sldId id="1569" r:id="rId6"/>
    <p:sldId id="1570" r:id="rId7"/>
    <p:sldId id="1571" r:id="rId8"/>
    <p:sldId id="1572" r:id="rId9"/>
    <p:sldId id="1573" r:id="rId10"/>
    <p:sldId id="1332" r:id="rId11"/>
    <p:sldId id="1333" r:id="rId12"/>
    <p:sldId id="1334" r:id="rId13"/>
    <p:sldId id="1335" r:id="rId14"/>
    <p:sldId id="4035" r:id="rId15"/>
    <p:sldId id="1338" r:id="rId16"/>
    <p:sldId id="4036" r:id="rId17"/>
    <p:sldId id="4037" r:id="rId18"/>
    <p:sldId id="389" r:id="rId19"/>
  </p:sldIdLst>
  <p:sldSz cx="12192000" cy="6858000"/>
  <p:notesSz cx="6797675" cy="992663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Giovan Vargas Forero" initials="CGVF" lastIdx="52" clrIdx="0">
    <p:extLst>
      <p:ext uri="{19B8F6BF-5375-455C-9EA6-DF929625EA0E}">
        <p15:presenceInfo xmlns:p15="http://schemas.microsoft.com/office/powerpoint/2012/main" userId="Carlos Giovan Vargas Forero" providerId="None"/>
      </p:ext>
    </p:extLst>
  </p:cmAuthor>
  <p:cmAuthor id="2" name="Jaime Andres Restrepo" initials="JAR" lastIdx="1" clrIdx="1">
    <p:extLst>
      <p:ext uri="{19B8F6BF-5375-455C-9EA6-DF929625EA0E}">
        <p15:presenceInfo xmlns:p15="http://schemas.microsoft.com/office/powerpoint/2012/main" userId="Jaime Andres Restre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B"/>
    <a:srgbClr val="FFC305"/>
    <a:srgbClr val="FFD200"/>
    <a:srgbClr val="D31245"/>
    <a:srgbClr val="9E0000"/>
    <a:srgbClr val="DDEBF7"/>
    <a:srgbClr val="F79646"/>
    <a:srgbClr val="DCE6F1"/>
    <a:srgbClr val="001642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0FF6D-744C-4FBB-8600-8C3A2AA92C20}" v="1101" dt="2019-06-12T20:45:15.452"/>
    <p1510:client id="{A0C9B980-62F2-430D-9C12-56C91DCA87F0}" v="16" dt="2019-06-17T21:46:06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Giovan Vargas Forero" userId="9815f222-aa38-4ef8-afe6-81baa1dda730" providerId="ADAL" clId="{2A325790-A72F-4BB8-A210-D5770920B7A7}"/>
    <pc:docChg chg="modSld">
      <pc:chgData name="Carlos Giovan Vargas Forero" userId="9815f222-aa38-4ef8-afe6-81baa1dda730" providerId="ADAL" clId="{2A325790-A72F-4BB8-A210-D5770920B7A7}" dt="2019-06-07T22:34:01.790" v="54" actId="1037"/>
      <pc:docMkLst>
        <pc:docMk/>
      </pc:docMkLst>
      <pc:sldChg chg="modSp">
        <pc:chgData name="Carlos Giovan Vargas Forero" userId="9815f222-aa38-4ef8-afe6-81baa1dda730" providerId="ADAL" clId="{2A325790-A72F-4BB8-A210-D5770920B7A7}" dt="2019-06-07T19:13:17.274" v="0" actId="1076"/>
        <pc:sldMkLst>
          <pc:docMk/>
          <pc:sldMk cId="3165375375" sldId="1676"/>
        </pc:sldMkLst>
        <pc:picChg chg="mod">
          <ac:chgData name="Carlos Giovan Vargas Forero" userId="9815f222-aa38-4ef8-afe6-81baa1dda730" providerId="ADAL" clId="{2A325790-A72F-4BB8-A210-D5770920B7A7}" dt="2019-06-07T19:13:17.274" v="0" actId="1076"/>
          <ac:picMkLst>
            <pc:docMk/>
            <pc:sldMk cId="3165375375" sldId="1676"/>
            <ac:picMk id="4" creationId="{E324EAC5-F1DA-47AB-B87C-3A7A791F8476}"/>
          </ac:picMkLst>
        </pc:picChg>
      </pc:sldChg>
      <pc:sldChg chg="modSp">
        <pc:chgData name="Carlos Giovan Vargas Forero" userId="9815f222-aa38-4ef8-afe6-81baa1dda730" providerId="ADAL" clId="{2A325790-A72F-4BB8-A210-D5770920B7A7}" dt="2019-06-07T22:34:01.790" v="54" actId="1037"/>
        <pc:sldMkLst>
          <pc:docMk/>
          <pc:sldMk cId="2986799948" sldId="4041"/>
        </pc:sldMkLst>
        <pc:spChg chg="mod">
          <ac:chgData name="Carlos Giovan Vargas Forero" userId="9815f222-aa38-4ef8-afe6-81baa1dda730" providerId="ADAL" clId="{2A325790-A72F-4BB8-A210-D5770920B7A7}" dt="2019-06-07T22:34:01.790" v="54" actId="1037"/>
          <ac:spMkLst>
            <pc:docMk/>
            <pc:sldMk cId="2986799948" sldId="4041"/>
            <ac:spMk id="628" creationId="{00000000-0000-0000-0000-000000000000}"/>
          </ac:spMkLst>
        </pc:spChg>
      </pc:sldChg>
      <pc:sldChg chg="modSp">
        <pc:chgData name="Carlos Giovan Vargas Forero" userId="9815f222-aa38-4ef8-afe6-81baa1dda730" providerId="ADAL" clId="{2A325790-A72F-4BB8-A210-D5770920B7A7}" dt="2019-06-07T20:24:06.326" v="13" actId="20577"/>
        <pc:sldMkLst>
          <pc:docMk/>
          <pc:sldMk cId="34696325" sldId="4056"/>
        </pc:sldMkLst>
        <pc:graphicFrameChg chg="modGraphic">
          <ac:chgData name="Carlos Giovan Vargas Forero" userId="9815f222-aa38-4ef8-afe6-81baa1dda730" providerId="ADAL" clId="{2A325790-A72F-4BB8-A210-D5770920B7A7}" dt="2019-06-07T20:24:06.326" v="13" actId="20577"/>
          <ac:graphicFrameMkLst>
            <pc:docMk/>
            <pc:sldMk cId="34696325" sldId="4056"/>
            <ac:graphicFrameMk id="8" creationId="{0FE39A9D-7021-40DB-9105-54DE1362963A}"/>
          </ac:graphicFrameMkLst>
        </pc:graphicFrameChg>
      </pc:sldChg>
    </pc:docChg>
  </pc:docChgLst>
  <pc:docChgLst>
    <pc:chgData name="Juan Pablo Arias" userId="86c63adc-d6ed-4595-9562-200a0faffea8" providerId="ADAL" clId="{B6018EBA-C5F0-4F2D-8851-0C737CC389CC}"/>
    <pc:docChg chg="addSld modSld">
      <pc:chgData name="Juan Pablo Arias" userId="86c63adc-d6ed-4595-9562-200a0faffea8" providerId="ADAL" clId="{B6018EBA-C5F0-4F2D-8851-0C737CC389CC}" dt="2019-06-07T20:54:48.209" v="0"/>
      <pc:docMkLst>
        <pc:docMk/>
      </pc:docMkLst>
      <pc:sldChg chg="add">
        <pc:chgData name="Juan Pablo Arias" userId="86c63adc-d6ed-4595-9562-200a0faffea8" providerId="ADAL" clId="{B6018EBA-C5F0-4F2D-8851-0C737CC389CC}" dt="2019-06-07T20:54:48.209" v="0"/>
        <pc:sldMkLst>
          <pc:docMk/>
          <pc:sldMk cId="984703280" sldId="468"/>
        </pc:sldMkLst>
      </pc:sldChg>
      <pc:sldChg chg="add">
        <pc:chgData name="Juan Pablo Arias" userId="86c63adc-d6ed-4595-9562-200a0faffea8" providerId="ADAL" clId="{B6018EBA-C5F0-4F2D-8851-0C737CC389CC}" dt="2019-06-07T20:54:48.209" v="0"/>
        <pc:sldMkLst>
          <pc:docMk/>
          <pc:sldMk cId="4148166185" sldId="495"/>
        </pc:sldMkLst>
      </pc:sldChg>
      <pc:sldChg chg="add">
        <pc:chgData name="Juan Pablo Arias" userId="86c63adc-d6ed-4595-9562-200a0faffea8" providerId="ADAL" clId="{B6018EBA-C5F0-4F2D-8851-0C737CC389CC}" dt="2019-06-07T20:54:48.209" v="0"/>
        <pc:sldMkLst>
          <pc:docMk/>
          <pc:sldMk cId="2700137007" sldId="501"/>
        </pc:sldMkLst>
      </pc:sldChg>
      <pc:sldChg chg="add">
        <pc:chgData name="Juan Pablo Arias" userId="86c63adc-d6ed-4595-9562-200a0faffea8" providerId="ADAL" clId="{B6018EBA-C5F0-4F2D-8851-0C737CC389CC}" dt="2019-06-07T20:54:48.209" v="0"/>
        <pc:sldMkLst>
          <pc:docMk/>
          <pc:sldMk cId="3023004199" sldId="502"/>
        </pc:sldMkLst>
      </pc:sldChg>
    </pc:docChg>
  </pc:docChgLst>
  <pc:docChgLst>
    <pc:chgData name=" " userId="c4f8b7f2-d238-4b4c-8511-424ed6b039af" providerId="ADAL" clId="{DA9CE2A9-5227-4482-AE37-25964CB3CFCE}"/>
    <pc:docChg chg="custSel modSld">
      <pc:chgData name=" " userId="c4f8b7f2-d238-4b4c-8511-424ed6b039af" providerId="ADAL" clId="{DA9CE2A9-5227-4482-AE37-25964CB3CFCE}" dt="2019-06-12T21:46:07.054" v="250" actId="2711"/>
      <pc:docMkLst>
        <pc:docMk/>
      </pc:docMkLst>
      <pc:sldChg chg="modSp">
        <pc:chgData name=" " userId="c4f8b7f2-d238-4b4c-8511-424ed6b039af" providerId="ADAL" clId="{DA9CE2A9-5227-4482-AE37-25964CB3CFCE}" dt="2019-06-12T21:46:07.054" v="250" actId="2711"/>
        <pc:sldMkLst>
          <pc:docMk/>
          <pc:sldMk cId="3270194433" sldId="1615"/>
        </pc:sldMkLst>
        <pc:graphicFrameChg chg="mod modGraphic">
          <ac:chgData name=" " userId="c4f8b7f2-d238-4b4c-8511-424ed6b039af" providerId="ADAL" clId="{DA9CE2A9-5227-4482-AE37-25964CB3CFCE}" dt="2019-06-12T21:46:07.054" v="250" actId="2711"/>
          <ac:graphicFrameMkLst>
            <pc:docMk/>
            <pc:sldMk cId="3270194433" sldId="1615"/>
            <ac:graphicFrameMk id="2" creationId="{C9D0E45F-168D-45A2-8E0E-0D23C64B0831}"/>
          </ac:graphicFrameMkLst>
        </pc:graphicFrameChg>
      </pc:sldChg>
    </pc:docChg>
  </pc:docChgLst>
  <pc:docChgLst>
    <pc:chgData name="Andrés Mauricio  Castaño Lizarazo" userId="139521a7-62fd-48ae-8d36-942971f4f5a2" providerId="ADAL" clId="{C436AD5D-9C6E-4D1B-B761-434478E365BF}"/>
    <pc:docChg chg="custSel modSld">
      <pc:chgData name="Andrés Mauricio  Castaño Lizarazo" userId="139521a7-62fd-48ae-8d36-942971f4f5a2" providerId="ADAL" clId="{C436AD5D-9C6E-4D1B-B761-434478E365BF}" dt="2019-06-07T21:17:09.066" v="29" actId="1076"/>
      <pc:docMkLst>
        <pc:docMk/>
      </pc:docMkLst>
      <pc:sldChg chg="addSp delSp modSp">
        <pc:chgData name="Andrés Mauricio  Castaño Lizarazo" userId="139521a7-62fd-48ae-8d36-942971f4f5a2" providerId="ADAL" clId="{C436AD5D-9C6E-4D1B-B761-434478E365BF}" dt="2019-06-07T21:03:41.490" v="18" actId="1076"/>
        <pc:sldMkLst>
          <pc:docMk/>
          <pc:sldMk cId="248694292" sldId="4058"/>
        </pc:sldMkLst>
        <pc:picChg chg="del">
          <ac:chgData name="Andrés Mauricio  Castaño Lizarazo" userId="139521a7-62fd-48ae-8d36-942971f4f5a2" providerId="ADAL" clId="{C436AD5D-9C6E-4D1B-B761-434478E365BF}" dt="2019-06-07T21:03:22.179" v="12" actId="478"/>
          <ac:picMkLst>
            <pc:docMk/>
            <pc:sldMk cId="248694292" sldId="4058"/>
            <ac:picMk id="2" creationId="{BF1B70B6-0B97-4067-B312-EBCAF61A2A07}"/>
          </ac:picMkLst>
        </pc:picChg>
        <pc:picChg chg="add mod">
          <ac:chgData name="Andrés Mauricio  Castaño Lizarazo" userId="139521a7-62fd-48ae-8d36-942971f4f5a2" providerId="ADAL" clId="{C436AD5D-9C6E-4D1B-B761-434478E365BF}" dt="2019-06-07T21:03:41.490" v="18" actId="1076"/>
          <ac:picMkLst>
            <pc:docMk/>
            <pc:sldMk cId="248694292" sldId="4058"/>
            <ac:picMk id="4" creationId="{ACC24216-A84F-411C-A0FC-2DBE567D34C3}"/>
          </ac:picMkLst>
        </pc:picChg>
      </pc:sldChg>
      <pc:sldChg chg="addSp delSp modSp">
        <pc:chgData name="Andrés Mauricio  Castaño Lizarazo" userId="139521a7-62fd-48ae-8d36-942971f4f5a2" providerId="ADAL" clId="{C436AD5D-9C6E-4D1B-B761-434478E365BF}" dt="2019-06-07T21:17:09.066" v="29" actId="1076"/>
        <pc:sldMkLst>
          <pc:docMk/>
          <pc:sldMk cId="1112602640" sldId="4060"/>
        </pc:sldMkLst>
        <pc:spChg chg="del">
          <ac:chgData name="Andrés Mauricio  Castaño Lizarazo" userId="139521a7-62fd-48ae-8d36-942971f4f5a2" providerId="ADAL" clId="{C436AD5D-9C6E-4D1B-B761-434478E365BF}" dt="2019-06-07T21:16:56.586" v="24" actId="478"/>
          <ac:spMkLst>
            <pc:docMk/>
            <pc:sldMk cId="1112602640" sldId="4060"/>
            <ac:spMk id="4" creationId="{9565FE66-8FB5-4198-9A02-7485C7F6BB82}"/>
          </ac:spMkLst>
        </pc:spChg>
        <pc:picChg chg="add mod">
          <ac:chgData name="Andrés Mauricio  Castaño Lizarazo" userId="139521a7-62fd-48ae-8d36-942971f4f5a2" providerId="ADAL" clId="{C436AD5D-9C6E-4D1B-B761-434478E365BF}" dt="2019-06-07T21:17:09.066" v="29" actId="1076"/>
          <ac:picMkLst>
            <pc:docMk/>
            <pc:sldMk cId="1112602640" sldId="4060"/>
            <ac:picMk id="2" creationId="{CB4F0490-4981-41FA-AEAD-7B20A94CEBFD}"/>
          </ac:picMkLst>
        </pc:picChg>
        <pc:picChg chg="del mod">
          <ac:chgData name="Andrés Mauricio  Castaño Lizarazo" userId="139521a7-62fd-48ae-8d36-942971f4f5a2" providerId="ADAL" clId="{C436AD5D-9C6E-4D1B-B761-434478E365BF}" dt="2019-06-07T21:16:46.335" v="21" actId="478"/>
          <ac:picMkLst>
            <pc:docMk/>
            <pc:sldMk cId="1112602640" sldId="4060"/>
            <ac:picMk id="8" creationId="{6D897BF6-A918-4D18-8E61-DA4FCEEFDF96}"/>
          </ac:picMkLst>
        </pc:picChg>
      </pc:sldChg>
      <pc:sldChg chg="modSp">
        <pc:chgData name="Andrés Mauricio  Castaño Lizarazo" userId="139521a7-62fd-48ae-8d36-942971f4f5a2" providerId="ADAL" clId="{C436AD5D-9C6E-4D1B-B761-434478E365BF}" dt="2019-06-07T21:01:09.857" v="11" actId="13926"/>
        <pc:sldMkLst>
          <pc:docMk/>
          <pc:sldMk cId="2667819411" sldId="4273"/>
        </pc:sldMkLst>
        <pc:graphicFrameChg chg="modGraphic">
          <ac:chgData name="Andrés Mauricio  Castaño Lizarazo" userId="139521a7-62fd-48ae-8d36-942971f4f5a2" providerId="ADAL" clId="{C436AD5D-9C6E-4D1B-B761-434478E365BF}" dt="2019-06-07T21:01:09.857" v="11" actId="13926"/>
          <ac:graphicFrameMkLst>
            <pc:docMk/>
            <pc:sldMk cId="2667819411" sldId="4273"/>
            <ac:graphicFrameMk id="8" creationId="{0FE39A9D-7021-40DB-9105-54DE1362963A}"/>
          </ac:graphicFrameMkLst>
        </pc:graphicFrameChg>
      </pc:sldChg>
    </pc:docChg>
  </pc:docChgLst>
  <pc:docChgLst>
    <pc:chgData name="Amparo Tovar" userId="3c85da08-5af9-4830-b7f0-4ef44936ca01" providerId="ADAL" clId="{961B907B-F80F-4EE7-A2C8-3FE36815CCA3}"/>
    <pc:docChg chg="custSel addSld delSld modSld sldOrd">
      <pc:chgData name="Amparo Tovar" userId="3c85da08-5af9-4830-b7f0-4ef44936ca01" providerId="ADAL" clId="{961B907B-F80F-4EE7-A2C8-3FE36815CCA3}" dt="2019-06-07T23:39:06.568" v="531"/>
      <pc:docMkLst>
        <pc:docMk/>
      </pc:docMkLst>
      <pc:sldChg chg="modSp">
        <pc:chgData name="Amparo Tovar" userId="3c85da08-5af9-4830-b7f0-4ef44936ca01" providerId="ADAL" clId="{961B907B-F80F-4EE7-A2C8-3FE36815CCA3}" dt="2019-06-07T20:28:43.828" v="2" actId="6549"/>
        <pc:sldMkLst>
          <pc:docMk/>
          <pc:sldMk cId="2336808884" sldId="1494"/>
        </pc:sldMkLst>
        <pc:graphicFrameChg chg="modGraphic">
          <ac:chgData name="Amparo Tovar" userId="3c85da08-5af9-4830-b7f0-4ef44936ca01" providerId="ADAL" clId="{961B907B-F80F-4EE7-A2C8-3FE36815CCA3}" dt="2019-06-07T20:28:43.828" v="2" actId="6549"/>
          <ac:graphicFrameMkLst>
            <pc:docMk/>
            <pc:sldMk cId="2336808884" sldId="1494"/>
            <ac:graphicFrameMk id="12" creationId="{03BC29A1-2154-414B-9422-91E13630065D}"/>
          </ac:graphicFrameMkLst>
        </pc:graphicFrameChg>
      </pc:sldChg>
      <pc:sldChg chg="modSp">
        <pc:chgData name="Amparo Tovar" userId="3c85da08-5af9-4830-b7f0-4ef44936ca01" providerId="ADAL" clId="{961B907B-F80F-4EE7-A2C8-3FE36815CCA3}" dt="2019-06-07T20:32:52.753" v="5" actId="20577"/>
        <pc:sldMkLst>
          <pc:docMk/>
          <pc:sldMk cId="4238137686" sldId="1497"/>
        </pc:sldMkLst>
        <pc:spChg chg="mod">
          <ac:chgData name="Amparo Tovar" userId="3c85da08-5af9-4830-b7f0-4ef44936ca01" providerId="ADAL" clId="{961B907B-F80F-4EE7-A2C8-3FE36815CCA3}" dt="2019-06-07T20:32:52.753" v="5" actId="20577"/>
          <ac:spMkLst>
            <pc:docMk/>
            <pc:sldMk cId="4238137686" sldId="1497"/>
            <ac:spMk id="10" creationId="{CB6D3277-A5EB-4EC2-81F7-ED3FB6998AF2}"/>
          </ac:spMkLst>
        </pc:spChg>
        <pc:graphicFrameChg chg="modGraphic">
          <ac:chgData name="Amparo Tovar" userId="3c85da08-5af9-4830-b7f0-4ef44936ca01" providerId="ADAL" clId="{961B907B-F80F-4EE7-A2C8-3FE36815CCA3}" dt="2019-06-07T20:32:47.731" v="3" actId="6549"/>
          <ac:graphicFrameMkLst>
            <pc:docMk/>
            <pc:sldMk cId="4238137686" sldId="1497"/>
            <ac:graphicFrameMk id="12" creationId="{23735937-24B4-4F45-8BE7-2E09633718B5}"/>
          </ac:graphicFrameMkLst>
        </pc:graphicFrameChg>
      </pc:sldChg>
      <pc:sldChg chg="modSp">
        <pc:chgData name="Amparo Tovar" userId="3c85da08-5af9-4830-b7f0-4ef44936ca01" providerId="ADAL" clId="{961B907B-F80F-4EE7-A2C8-3FE36815CCA3}" dt="2019-06-07T23:32:54.622" v="427" actId="20577"/>
        <pc:sldMkLst>
          <pc:docMk/>
          <pc:sldMk cId="3905867759" sldId="1616"/>
        </pc:sldMkLst>
        <pc:spChg chg="mod">
          <ac:chgData name="Amparo Tovar" userId="3c85da08-5af9-4830-b7f0-4ef44936ca01" providerId="ADAL" clId="{961B907B-F80F-4EE7-A2C8-3FE36815CCA3}" dt="2019-06-07T23:32:54.622" v="427" actId="20577"/>
          <ac:spMkLst>
            <pc:docMk/>
            <pc:sldMk cId="3905867759" sldId="1616"/>
            <ac:spMk id="35" creationId="{63CCED45-E45F-4385-A8B1-F61C05F61D18}"/>
          </ac:spMkLst>
        </pc:spChg>
      </pc:sldChg>
      <pc:sldChg chg="modSp">
        <pc:chgData name="Amparo Tovar" userId="3c85da08-5af9-4830-b7f0-4ef44936ca01" providerId="ADAL" clId="{961B907B-F80F-4EE7-A2C8-3FE36815CCA3}" dt="2019-06-07T21:59:28.482" v="83" actId="1076"/>
        <pc:sldMkLst>
          <pc:docMk/>
          <pc:sldMk cId="51754970" sldId="1617"/>
        </pc:sldMkLst>
        <pc:spChg chg="mod">
          <ac:chgData name="Amparo Tovar" userId="3c85da08-5af9-4830-b7f0-4ef44936ca01" providerId="ADAL" clId="{961B907B-F80F-4EE7-A2C8-3FE36815CCA3}" dt="2019-06-07T21:54:34.786" v="82" actId="20577"/>
          <ac:spMkLst>
            <pc:docMk/>
            <pc:sldMk cId="51754970" sldId="1617"/>
            <ac:spMk id="3" creationId="{00000000-0000-0000-0000-000000000000}"/>
          </ac:spMkLst>
        </pc:spChg>
        <pc:graphicFrameChg chg="mod">
          <ac:chgData name="Amparo Tovar" userId="3c85da08-5af9-4830-b7f0-4ef44936ca01" providerId="ADAL" clId="{961B907B-F80F-4EE7-A2C8-3FE36815CCA3}" dt="2019-06-07T21:59:28.482" v="83" actId="1076"/>
          <ac:graphicFrameMkLst>
            <pc:docMk/>
            <pc:sldMk cId="51754970" sldId="1617"/>
            <ac:graphicFrameMk id="2" creationId="{CFAC4BBE-2E53-4C4E-89EC-53E3BF2E2F4A}"/>
          </ac:graphicFrameMkLst>
        </pc:graphicFrameChg>
      </pc:sldChg>
      <pc:sldChg chg="modSp ord">
        <pc:chgData name="Amparo Tovar" userId="3c85da08-5af9-4830-b7f0-4ef44936ca01" providerId="ADAL" clId="{961B907B-F80F-4EE7-A2C8-3FE36815CCA3}" dt="2019-06-07T23:16:04.232" v="93"/>
        <pc:sldMkLst>
          <pc:docMk/>
          <pc:sldMk cId="675364306" sldId="1775"/>
        </pc:sldMkLst>
        <pc:spChg chg="mod">
          <ac:chgData name="Amparo Tovar" userId="3c85da08-5af9-4830-b7f0-4ef44936ca01" providerId="ADAL" clId="{961B907B-F80F-4EE7-A2C8-3FE36815CCA3}" dt="2019-06-07T23:14:53.891" v="92" actId="108"/>
          <ac:spMkLst>
            <pc:docMk/>
            <pc:sldMk cId="675364306" sldId="1775"/>
            <ac:spMk id="10243" creationId="{00000000-0000-0000-0000-000000000000}"/>
          </ac:spMkLst>
        </pc:spChg>
      </pc:sldChg>
      <pc:sldChg chg="del">
        <pc:chgData name="Amparo Tovar" userId="3c85da08-5af9-4830-b7f0-4ef44936ca01" providerId="ADAL" clId="{961B907B-F80F-4EE7-A2C8-3FE36815CCA3}" dt="2019-06-07T23:16:05.803" v="94" actId="2696"/>
        <pc:sldMkLst>
          <pc:docMk/>
          <pc:sldMk cId="4245937612" sldId="4051"/>
        </pc:sldMkLst>
      </pc:sldChg>
      <pc:sldChg chg="del">
        <pc:chgData name="Amparo Tovar" userId="3c85da08-5af9-4830-b7f0-4ef44936ca01" providerId="ADAL" clId="{961B907B-F80F-4EE7-A2C8-3FE36815CCA3}" dt="2019-06-07T23:18:59.315" v="110" actId="2696"/>
        <pc:sldMkLst>
          <pc:docMk/>
          <pc:sldMk cId="1981047276" sldId="4054"/>
        </pc:sldMkLst>
      </pc:sldChg>
      <pc:sldChg chg="modSp">
        <pc:chgData name="Amparo Tovar" userId="3c85da08-5af9-4830-b7f0-4ef44936ca01" providerId="ADAL" clId="{961B907B-F80F-4EE7-A2C8-3FE36815CCA3}" dt="2019-06-07T20:12:04.184" v="1" actId="20577"/>
        <pc:sldMkLst>
          <pc:docMk/>
          <pc:sldMk cId="34696325" sldId="4056"/>
        </pc:sldMkLst>
        <pc:graphicFrameChg chg="modGraphic">
          <ac:chgData name="Amparo Tovar" userId="3c85da08-5af9-4830-b7f0-4ef44936ca01" providerId="ADAL" clId="{961B907B-F80F-4EE7-A2C8-3FE36815CCA3}" dt="2019-06-07T20:12:04.184" v="1" actId="20577"/>
          <ac:graphicFrameMkLst>
            <pc:docMk/>
            <pc:sldMk cId="34696325" sldId="4056"/>
            <ac:graphicFrameMk id="8" creationId="{0FE39A9D-7021-40DB-9105-54DE1362963A}"/>
          </ac:graphicFrameMkLst>
        </pc:graphicFrameChg>
      </pc:sldChg>
      <pc:sldChg chg="del">
        <pc:chgData name="Amparo Tovar" userId="3c85da08-5af9-4830-b7f0-4ef44936ca01" providerId="ADAL" clId="{961B907B-F80F-4EE7-A2C8-3FE36815CCA3}" dt="2019-06-07T23:18:19.310" v="105" actId="2696"/>
        <pc:sldMkLst>
          <pc:docMk/>
          <pc:sldMk cId="3013986915" sldId="4268"/>
        </pc:sldMkLst>
      </pc:sldChg>
      <pc:sldChg chg="delSp modSp">
        <pc:chgData name="Amparo Tovar" userId="3c85da08-5af9-4830-b7f0-4ef44936ca01" providerId="ADAL" clId="{961B907B-F80F-4EE7-A2C8-3FE36815CCA3}" dt="2019-06-07T23:21:28.469" v="128" actId="123"/>
        <pc:sldMkLst>
          <pc:docMk/>
          <pc:sldMk cId="4014716732" sldId="4453"/>
        </pc:sldMkLst>
        <pc:spChg chg="mod">
          <ac:chgData name="Amparo Tovar" userId="3c85da08-5af9-4830-b7f0-4ef44936ca01" providerId="ADAL" clId="{961B907B-F80F-4EE7-A2C8-3FE36815CCA3}" dt="2019-06-07T23:21:28.469" v="128" actId="123"/>
          <ac:spMkLst>
            <pc:docMk/>
            <pc:sldMk cId="4014716732" sldId="4453"/>
            <ac:spMk id="3" creationId="{00000000-0000-0000-0000-000000000000}"/>
          </ac:spMkLst>
        </pc:spChg>
        <pc:spChg chg="del">
          <ac:chgData name="Amparo Tovar" userId="3c85da08-5af9-4830-b7f0-4ef44936ca01" providerId="ADAL" clId="{961B907B-F80F-4EE7-A2C8-3FE36815CCA3}" dt="2019-06-07T23:06:04.038" v="84" actId="478"/>
          <ac:spMkLst>
            <pc:docMk/>
            <pc:sldMk cId="4014716732" sldId="4453"/>
            <ac:spMk id="4" creationId="{7399729E-3A23-465E-8C6F-912F020B3301}"/>
          </ac:spMkLst>
        </pc:spChg>
      </pc:sldChg>
      <pc:sldChg chg="add">
        <pc:chgData name="Amparo Tovar" userId="3c85da08-5af9-4830-b7f0-4ef44936ca01" providerId="ADAL" clId="{961B907B-F80F-4EE7-A2C8-3FE36815CCA3}" dt="2019-06-07T23:39:06.568" v="531"/>
        <pc:sldMkLst>
          <pc:docMk/>
          <pc:sldMk cId="2402961450" sldId="4465"/>
        </pc:sldMkLst>
      </pc:sldChg>
    </pc:docChg>
  </pc:docChgLst>
  <pc:docChgLst>
    <pc:chgData name="Jaime Andres Restrepo" userId="6ca4db63-8bfa-4e02-b654-20eb984f0f86" providerId="ADAL" clId="{2F30FF6D-744C-4FBB-8600-8C3A2AA92C20}"/>
    <pc:docChg chg="undo custSel addSld delSld modSld sldOrd">
      <pc:chgData name="Jaime Andres Restrepo" userId="6ca4db63-8bfa-4e02-b654-20eb984f0f86" providerId="ADAL" clId="{2F30FF6D-744C-4FBB-8600-8C3A2AA92C20}" dt="2019-06-12T20:45:15.452" v="1154" actId="20577"/>
      <pc:docMkLst>
        <pc:docMk/>
      </pc:docMkLst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3581550362" sldId="265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633749369" sldId="266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2491219457" sldId="267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3810566551" sldId="269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1372650274" sldId="368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290032727" sldId="375"/>
        </pc:sldMkLst>
      </pc:sldChg>
      <pc:sldChg chg="addSp delSp modSp">
        <pc:chgData name="Jaime Andres Restrepo" userId="6ca4db63-8bfa-4e02-b654-20eb984f0f86" providerId="ADAL" clId="{2F30FF6D-744C-4FBB-8600-8C3A2AA92C20}" dt="2019-06-07T22:57:01.553" v="303" actId="478"/>
        <pc:sldMkLst>
          <pc:docMk/>
          <pc:sldMk cId="51754970" sldId="1617"/>
        </pc:sldMkLst>
        <pc:spChg chg="mod">
          <ac:chgData name="Jaime Andres Restrepo" userId="6ca4db63-8bfa-4e02-b654-20eb984f0f86" providerId="ADAL" clId="{2F30FF6D-744C-4FBB-8600-8C3A2AA92C20}" dt="2019-06-07T22:56:39.674" v="299" actId="1076"/>
          <ac:spMkLst>
            <pc:docMk/>
            <pc:sldMk cId="51754970" sldId="1617"/>
            <ac:spMk id="3" creationId="{00000000-0000-0000-0000-000000000000}"/>
          </ac:spMkLst>
        </pc:spChg>
        <pc:spChg chg="add del mod">
          <ac:chgData name="Jaime Andres Restrepo" userId="6ca4db63-8bfa-4e02-b654-20eb984f0f86" providerId="ADAL" clId="{2F30FF6D-744C-4FBB-8600-8C3A2AA92C20}" dt="2019-06-07T22:56:35.073" v="297"/>
          <ac:spMkLst>
            <pc:docMk/>
            <pc:sldMk cId="51754970" sldId="1617"/>
            <ac:spMk id="5" creationId="{56233E77-B3CA-4E07-94F9-3909510E1CA5}"/>
          </ac:spMkLst>
        </pc:spChg>
        <pc:spChg chg="add mod">
          <ac:chgData name="Jaime Andres Restrepo" userId="6ca4db63-8bfa-4e02-b654-20eb984f0f86" providerId="ADAL" clId="{2F30FF6D-744C-4FBB-8600-8C3A2AA92C20}" dt="2019-06-07T22:56:57.755" v="302" actId="20577"/>
          <ac:spMkLst>
            <pc:docMk/>
            <pc:sldMk cId="51754970" sldId="1617"/>
            <ac:spMk id="6" creationId="{AC834F85-847A-4C9D-99F7-BAB05F539FA1}"/>
          </ac:spMkLst>
        </pc:spChg>
        <pc:spChg chg="del mod">
          <ac:chgData name="Jaime Andres Restrepo" userId="6ca4db63-8bfa-4e02-b654-20eb984f0f86" providerId="ADAL" clId="{2F30FF6D-744C-4FBB-8600-8C3A2AA92C20}" dt="2019-06-07T22:57:01.553" v="303" actId="478"/>
          <ac:spMkLst>
            <pc:docMk/>
            <pc:sldMk cId="51754970" sldId="1617"/>
            <ac:spMk id="14" creationId="{94B06AC9-A605-4074-9D55-09304B0C22F8}"/>
          </ac:spMkLst>
        </pc:spChg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3690247826" sldId="1629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2425309179" sldId="1630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2442215642" sldId="1631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1593418377" sldId="1632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380011181" sldId="1633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496148680" sldId="4366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401559511" sldId="4369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389954154" sldId="4370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3569623425" sldId="4374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257400303" sldId="4375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2023633085" sldId="4376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1192038932" sldId="4377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2994481443" sldId="4378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1188377013" sldId="4379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3910651126" sldId="4380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2438468079" sldId="4381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2000283926" sldId="4384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428411646" sldId="4385"/>
        </pc:sldMkLst>
      </pc:sldChg>
      <pc:sldChg chg="modSp add">
        <pc:chgData name="Jaime Andres Restrepo" userId="6ca4db63-8bfa-4e02-b654-20eb984f0f86" providerId="ADAL" clId="{2F30FF6D-744C-4FBB-8600-8C3A2AA92C20}" dt="2019-06-07T21:18:17.979" v="11" actId="6549"/>
        <pc:sldMkLst>
          <pc:docMk/>
          <pc:sldMk cId="1507381439" sldId="4386"/>
        </pc:sldMkLst>
        <pc:spChg chg="mod">
          <ac:chgData name="Jaime Andres Restrepo" userId="6ca4db63-8bfa-4e02-b654-20eb984f0f86" providerId="ADAL" clId="{2F30FF6D-744C-4FBB-8600-8C3A2AA92C20}" dt="2019-06-07T21:18:11.225" v="10" actId="20577"/>
          <ac:spMkLst>
            <pc:docMk/>
            <pc:sldMk cId="1507381439" sldId="4386"/>
            <ac:spMk id="2" creationId="{00000000-0000-0000-0000-000000000000}"/>
          </ac:spMkLst>
        </pc:spChg>
        <pc:spChg chg="mod">
          <ac:chgData name="Jaime Andres Restrepo" userId="6ca4db63-8bfa-4e02-b654-20eb984f0f86" providerId="ADAL" clId="{2F30FF6D-744C-4FBB-8600-8C3A2AA92C20}" dt="2019-06-07T21:18:17.979" v="11" actId="6549"/>
          <ac:spMkLst>
            <pc:docMk/>
            <pc:sldMk cId="1507381439" sldId="4386"/>
            <ac:spMk id="3" creationId="{00000000-0000-0000-0000-000000000000}"/>
          </ac:spMkLst>
        </pc:spChg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2152028005" sldId="4387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3061043993" sldId="4388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212398089" sldId="4396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2331038769" sldId="4397"/>
        </pc:sldMkLst>
      </pc:sldChg>
      <pc:sldChg chg="modSp add">
        <pc:chgData name="Jaime Andres Restrepo" userId="6ca4db63-8bfa-4e02-b654-20eb984f0f86" providerId="ADAL" clId="{2F30FF6D-744C-4FBB-8600-8C3A2AA92C20}" dt="2019-06-12T19:59:57.122" v="1049" actId="1035"/>
        <pc:sldMkLst>
          <pc:docMk/>
          <pc:sldMk cId="929469789" sldId="4398"/>
        </pc:sldMkLst>
        <pc:graphicFrameChg chg="mod">
          <ac:chgData name="Jaime Andres Restrepo" userId="6ca4db63-8bfa-4e02-b654-20eb984f0f86" providerId="ADAL" clId="{2F30FF6D-744C-4FBB-8600-8C3A2AA92C20}" dt="2019-06-12T19:59:57.122" v="1049" actId="1035"/>
          <ac:graphicFrameMkLst>
            <pc:docMk/>
            <pc:sldMk cId="929469789" sldId="4398"/>
            <ac:graphicFrameMk id="6" creationId="{80BE74DA-C34F-4509-AD2B-2B11E693EFBF}"/>
          </ac:graphicFrameMkLst>
        </pc:graphicFrameChg>
      </pc:sldChg>
      <pc:sldChg chg="modSp add">
        <pc:chgData name="Jaime Andres Restrepo" userId="6ca4db63-8bfa-4e02-b654-20eb984f0f86" providerId="ADAL" clId="{2F30FF6D-744C-4FBB-8600-8C3A2AA92C20}" dt="2019-06-12T20:07:08.486" v="1118" actId="20577"/>
        <pc:sldMkLst>
          <pc:docMk/>
          <pc:sldMk cId="3341393078" sldId="4400"/>
        </pc:sldMkLst>
        <pc:spChg chg="mod">
          <ac:chgData name="Jaime Andres Restrepo" userId="6ca4db63-8bfa-4e02-b654-20eb984f0f86" providerId="ADAL" clId="{2F30FF6D-744C-4FBB-8600-8C3A2AA92C20}" dt="2019-06-12T20:07:08.486" v="1118" actId="20577"/>
          <ac:spMkLst>
            <pc:docMk/>
            <pc:sldMk cId="3341393078" sldId="4400"/>
            <ac:spMk id="3" creationId="{DF24F354-A2CA-4F87-9BE5-7066B7B6FC3E}"/>
          </ac:spMkLst>
        </pc:spChg>
        <pc:spChg chg="mod">
          <ac:chgData name="Jaime Andres Restrepo" userId="6ca4db63-8bfa-4e02-b654-20eb984f0f86" providerId="ADAL" clId="{2F30FF6D-744C-4FBB-8600-8C3A2AA92C20}" dt="2019-06-12T20:03:18.161" v="1072" actId="20577"/>
          <ac:spMkLst>
            <pc:docMk/>
            <pc:sldMk cId="3341393078" sldId="4400"/>
            <ac:spMk id="21" creationId="{E84FD467-5CC4-4225-A5E5-F6FB958868DD}"/>
          </ac:spMkLst>
        </pc:spChg>
        <pc:spChg chg="mod">
          <ac:chgData name="Jaime Andres Restrepo" userId="6ca4db63-8bfa-4e02-b654-20eb984f0f86" providerId="ADAL" clId="{2F30FF6D-744C-4FBB-8600-8C3A2AA92C20}" dt="2019-06-12T20:06:22.852" v="1114" actId="6549"/>
          <ac:spMkLst>
            <pc:docMk/>
            <pc:sldMk cId="3341393078" sldId="4400"/>
            <ac:spMk id="22" creationId="{F134D786-FE05-4F03-8920-FE62C27F4F60}"/>
          </ac:spMkLst>
        </pc:spChg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312272011" sldId="4401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2200527764" sldId="4403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350471439" sldId="4405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1031992349" sldId="4421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1662329816" sldId="4422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1223182892" sldId="4423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1190955981" sldId="4424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1878083840" sldId="4425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4228507998" sldId="4426"/>
        </pc:sldMkLst>
      </pc:sldChg>
      <pc:sldChg chg="modSp add">
        <pc:chgData name="Jaime Andres Restrepo" userId="6ca4db63-8bfa-4e02-b654-20eb984f0f86" providerId="ADAL" clId="{2F30FF6D-744C-4FBB-8600-8C3A2AA92C20}" dt="2019-06-12T20:45:15.452" v="1154" actId="20577"/>
        <pc:sldMkLst>
          <pc:docMk/>
          <pc:sldMk cId="2312776151" sldId="4427"/>
        </pc:sldMkLst>
        <pc:graphicFrameChg chg="modGraphic">
          <ac:chgData name="Jaime Andres Restrepo" userId="6ca4db63-8bfa-4e02-b654-20eb984f0f86" providerId="ADAL" clId="{2F30FF6D-744C-4FBB-8600-8C3A2AA92C20}" dt="2019-06-12T20:45:15.452" v="1154" actId="20577"/>
          <ac:graphicFrameMkLst>
            <pc:docMk/>
            <pc:sldMk cId="2312776151" sldId="4427"/>
            <ac:graphicFrameMk id="8" creationId="{E7D24D5E-EBE8-41DA-B134-6CA770D61612}"/>
          </ac:graphicFrameMkLst>
        </pc:graphicFrameChg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105652846" sldId="4429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281011590" sldId="4430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174310612" sldId="4431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627625647" sldId="4432"/>
        </pc:sldMkLst>
      </pc:sldChg>
      <pc:sldChg chg="modSp add">
        <pc:chgData name="Jaime Andres Restrepo" userId="6ca4db63-8bfa-4e02-b654-20eb984f0f86" providerId="ADAL" clId="{2F30FF6D-744C-4FBB-8600-8C3A2AA92C20}" dt="2019-06-12T20:36:06.166" v="1140"/>
        <pc:sldMkLst>
          <pc:docMk/>
          <pc:sldMk cId="4245072991" sldId="4433"/>
        </pc:sldMkLst>
        <pc:graphicFrameChg chg="mod">
          <ac:chgData name="Jaime Andres Restrepo" userId="6ca4db63-8bfa-4e02-b654-20eb984f0f86" providerId="ADAL" clId="{2F30FF6D-744C-4FBB-8600-8C3A2AA92C20}" dt="2019-06-12T20:36:06.166" v="1140"/>
          <ac:graphicFrameMkLst>
            <pc:docMk/>
            <pc:sldMk cId="4245072991" sldId="4433"/>
            <ac:graphicFrameMk id="10" creationId="{FD645725-1998-45C1-9DDC-5061084324F9}"/>
          </ac:graphicFrameMkLst>
        </pc:graphicFrameChg>
        <pc:graphicFrameChg chg="modGraphic">
          <ac:chgData name="Jaime Andres Restrepo" userId="6ca4db63-8bfa-4e02-b654-20eb984f0f86" providerId="ADAL" clId="{2F30FF6D-744C-4FBB-8600-8C3A2AA92C20}" dt="2019-06-12T20:35:57.273" v="1139" actId="20577"/>
          <ac:graphicFrameMkLst>
            <pc:docMk/>
            <pc:sldMk cId="4245072991" sldId="4433"/>
            <ac:graphicFrameMk id="11" creationId="{A42DC542-DA95-4516-B9ED-03CB0323BD3B}"/>
          </ac:graphicFrameMkLst>
        </pc:graphicFrameChg>
      </pc:sldChg>
      <pc:sldChg chg="modSp add">
        <pc:chgData name="Jaime Andres Restrepo" userId="6ca4db63-8bfa-4e02-b654-20eb984f0f86" providerId="ADAL" clId="{2F30FF6D-744C-4FBB-8600-8C3A2AA92C20}" dt="2019-06-12T20:36:17.994" v="1142"/>
        <pc:sldMkLst>
          <pc:docMk/>
          <pc:sldMk cId="2641707134" sldId="4434"/>
        </pc:sldMkLst>
        <pc:graphicFrameChg chg="mod">
          <ac:chgData name="Jaime Andres Restrepo" userId="6ca4db63-8bfa-4e02-b654-20eb984f0f86" providerId="ADAL" clId="{2F30FF6D-744C-4FBB-8600-8C3A2AA92C20}" dt="2019-06-12T20:36:17.994" v="1142"/>
          <ac:graphicFrameMkLst>
            <pc:docMk/>
            <pc:sldMk cId="2641707134" sldId="4434"/>
            <ac:graphicFrameMk id="9" creationId="{BC93B444-8F85-42AF-B4A0-8B454AB7A76D}"/>
          </ac:graphicFrameMkLst>
        </pc:graphicFrameChg>
        <pc:graphicFrameChg chg="mod">
          <ac:chgData name="Jaime Andres Restrepo" userId="6ca4db63-8bfa-4e02-b654-20eb984f0f86" providerId="ADAL" clId="{2F30FF6D-744C-4FBB-8600-8C3A2AA92C20}" dt="2019-06-12T20:36:13.427" v="1141"/>
          <ac:graphicFrameMkLst>
            <pc:docMk/>
            <pc:sldMk cId="2641707134" sldId="4434"/>
            <ac:graphicFrameMk id="12" creationId="{288CB8F7-026A-4D2F-BC30-3761B34ED857}"/>
          </ac:graphicFrameMkLst>
        </pc:graphicFrameChg>
      </pc:sldChg>
      <pc:sldChg chg="modSp add">
        <pc:chgData name="Jaime Andres Restrepo" userId="6ca4db63-8bfa-4e02-b654-20eb984f0f86" providerId="ADAL" clId="{2F30FF6D-744C-4FBB-8600-8C3A2AA92C20}" dt="2019-06-07T21:18:40.877" v="15" actId="20577"/>
        <pc:sldMkLst>
          <pc:docMk/>
          <pc:sldMk cId="2763105146" sldId="4436"/>
        </pc:sldMkLst>
        <pc:spChg chg="mod">
          <ac:chgData name="Jaime Andres Restrepo" userId="6ca4db63-8bfa-4e02-b654-20eb984f0f86" providerId="ADAL" clId="{2F30FF6D-744C-4FBB-8600-8C3A2AA92C20}" dt="2019-06-07T21:18:40.877" v="15" actId="20577"/>
          <ac:spMkLst>
            <pc:docMk/>
            <pc:sldMk cId="2763105146" sldId="4436"/>
            <ac:spMk id="3" creationId="{00000000-0000-0000-0000-000000000000}"/>
          </ac:spMkLst>
        </pc:spChg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1046343328" sldId="4437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173736001" sldId="4438"/>
        </pc:sldMkLst>
      </pc:sldChg>
      <pc:sldChg chg="modSp add">
        <pc:chgData name="Jaime Andres Restrepo" userId="6ca4db63-8bfa-4e02-b654-20eb984f0f86" providerId="ADAL" clId="{2F30FF6D-744C-4FBB-8600-8C3A2AA92C20}" dt="2019-06-07T21:18:53.147" v="16" actId="20577"/>
        <pc:sldMkLst>
          <pc:docMk/>
          <pc:sldMk cId="1257040153" sldId="4439"/>
        </pc:sldMkLst>
        <pc:spChg chg="mod">
          <ac:chgData name="Jaime Andres Restrepo" userId="6ca4db63-8bfa-4e02-b654-20eb984f0f86" providerId="ADAL" clId="{2F30FF6D-744C-4FBB-8600-8C3A2AA92C20}" dt="2019-06-07T21:18:53.147" v="16" actId="20577"/>
          <ac:spMkLst>
            <pc:docMk/>
            <pc:sldMk cId="1257040153" sldId="4439"/>
            <ac:spMk id="3" creationId="{00000000-0000-0000-0000-000000000000}"/>
          </ac:spMkLst>
        </pc:spChg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2421012017" sldId="4440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833319315" sldId="4441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284891193" sldId="4442"/>
        </pc:sldMkLst>
      </pc:sldChg>
      <pc:sldChg chg="add">
        <pc:chgData name="Jaime Andres Restrepo" userId="6ca4db63-8bfa-4e02-b654-20eb984f0f86" providerId="ADAL" clId="{2F30FF6D-744C-4FBB-8600-8C3A2AA92C20}" dt="2019-06-07T21:17:10.294" v="1"/>
        <pc:sldMkLst>
          <pc:docMk/>
          <pc:sldMk cId="4193181325" sldId="4443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1138992928" sldId="4446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141464960" sldId="4447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1322394985" sldId="4448"/>
        </pc:sldMkLst>
      </pc:sldChg>
      <pc:sldChg chg="add">
        <pc:chgData name="Jaime Andres Restrepo" userId="6ca4db63-8bfa-4e02-b654-20eb984f0f86" providerId="ADAL" clId="{2F30FF6D-744C-4FBB-8600-8C3A2AA92C20}" dt="2019-06-07T21:16:19.344" v="0"/>
        <pc:sldMkLst>
          <pc:docMk/>
          <pc:sldMk cId="3699567772" sldId="4449"/>
        </pc:sldMkLst>
      </pc:sldChg>
      <pc:sldChg chg="modSp add">
        <pc:chgData name="Jaime Andres Restrepo" userId="6ca4db63-8bfa-4e02-b654-20eb984f0f86" providerId="ADAL" clId="{2F30FF6D-744C-4FBB-8600-8C3A2AA92C20}" dt="2019-06-07T21:18:26.795" v="14" actId="20577"/>
        <pc:sldMkLst>
          <pc:docMk/>
          <pc:sldMk cId="2358050142" sldId="4450"/>
        </pc:sldMkLst>
        <pc:spChg chg="mod">
          <ac:chgData name="Jaime Andres Restrepo" userId="6ca4db63-8bfa-4e02-b654-20eb984f0f86" providerId="ADAL" clId="{2F30FF6D-744C-4FBB-8600-8C3A2AA92C20}" dt="2019-06-07T21:18:26.795" v="14" actId="20577"/>
          <ac:spMkLst>
            <pc:docMk/>
            <pc:sldMk cId="2358050142" sldId="4450"/>
            <ac:spMk id="3" creationId="{00000000-0000-0000-0000-000000000000}"/>
          </ac:spMkLst>
        </pc:spChg>
      </pc:sldChg>
      <pc:sldChg chg="addSp delSp modSp add">
        <pc:chgData name="Jaime Andres Restrepo" userId="6ca4db63-8bfa-4e02-b654-20eb984f0f86" providerId="ADAL" clId="{2F30FF6D-744C-4FBB-8600-8C3A2AA92C20}" dt="2019-06-07T21:43:53.055" v="109" actId="14100"/>
        <pc:sldMkLst>
          <pc:docMk/>
          <pc:sldMk cId="2694945494" sldId="4451"/>
        </pc:sldMkLst>
        <pc:spChg chg="mod">
          <ac:chgData name="Jaime Andres Restrepo" userId="6ca4db63-8bfa-4e02-b654-20eb984f0f86" providerId="ADAL" clId="{2F30FF6D-744C-4FBB-8600-8C3A2AA92C20}" dt="2019-06-07T21:21:59.266" v="21" actId="20577"/>
          <ac:spMkLst>
            <pc:docMk/>
            <pc:sldMk cId="2694945494" sldId="4451"/>
            <ac:spMk id="2" creationId="{B2228D2B-106D-4ABB-AFC1-9C8A78C3CD34}"/>
          </ac:spMkLst>
        </pc:spChg>
        <pc:spChg chg="mod">
          <ac:chgData name="Jaime Andres Restrepo" userId="6ca4db63-8bfa-4e02-b654-20eb984f0f86" providerId="ADAL" clId="{2F30FF6D-744C-4FBB-8600-8C3A2AA92C20}" dt="2019-06-07T21:26:19.836" v="95" actId="14100"/>
          <ac:spMkLst>
            <pc:docMk/>
            <pc:sldMk cId="2694945494" sldId="4451"/>
            <ac:spMk id="3" creationId="{5E41FC5B-F9DE-4ED6-977F-9F20F8D1462B}"/>
          </ac:spMkLst>
        </pc:spChg>
        <pc:picChg chg="add del mod">
          <ac:chgData name="Jaime Andres Restrepo" userId="6ca4db63-8bfa-4e02-b654-20eb984f0f86" providerId="ADAL" clId="{2F30FF6D-744C-4FBB-8600-8C3A2AA92C20}" dt="2019-06-07T21:25:27.319" v="86"/>
          <ac:picMkLst>
            <pc:docMk/>
            <pc:sldMk cId="2694945494" sldId="4451"/>
            <ac:picMk id="6" creationId="{B61DFBA8-90C2-42F8-8987-A350424765A9}"/>
          </ac:picMkLst>
        </pc:picChg>
        <pc:picChg chg="add del mod">
          <ac:chgData name="Jaime Andres Restrepo" userId="6ca4db63-8bfa-4e02-b654-20eb984f0f86" providerId="ADAL" clId="{2F30FF6D-744C-4FBB-8600-8C3A2AA92C20}" dt="2019-06-07T21:43:06.839" v="102" actId="478"/>
          <ac:picMkLst>
            <pc:docMk/>
            <pc:sldMk cId="2694945494" sldId="4451"/>
            <ac:picMk id="1026" creationId="{DE64CABF-0546-489F-B14C-0F4F6064DDD2}"/>
          </ac:picMkLst>
        </pc:picChg>
        <pc:picChg chg="add mod">
          <ac:chgData name="Jaime Andres Restrepo" userId="6ca4db63-8bfa-4e02-b654-20eb984f0f86" providerId="ADAL" clId="{2F30FF6D-744C-4FBB-8600-8C3A2AA92C20}" dt="2019-06-07T21:43:53.055" v="109" actId="14100"/>
          <ac:picMkLst>
            <pc:docMk/>
            <pc:sldMk cId="2694945494" sldId="4451"/>
            <ac:picMk id="1027" creationId="{94580DD8-DAD4-4A34-A719-54161A72330B}"/>
          </ac:picMkLst>
        </pc:picChg>
      </pc:sldChg>
      <pc:sldChg chg="addSp delSp modSp add">
        <pc:chgData name="Jaime Andres Restrepo" userId="6ca4db63-8bfa-4e02-b654-20eb984f0f86" providerId="ADAL" clId="{2F30FF6D-744C-4FBB-8600-8C3A2AA92C20}" dt="2019-06-07T22:33:36.458" v="147" actId="1076"/>
        <pc:sldMkLst>
          <pc:docMk/>
          <pc:sldMk cId="3225291046" sldId="4452"/>
        </pc:sldMkLst>
        <pc:picChg chg="del">
          <ac:chgData name="Jaime Andres Restrepo" userId="6ca4db63-8bfa-4e02-b654-20eb984f0f86" providerId="ADAL" clId="{2F30FF6D-744C-4FBB-8600-8C3A2AA92C20}" dt="2019-06-07T21:44:06.859" v="111" actId="478"/>
          <ac:picMkLst>
            <pc:docMk/>
            <pc:sldMk cId="3225291046" sldId="4452"/>
            <ac:picMk id="1027" creationId="{94580DD8-DAD4-4A34-A719-54161A72330B}"/>
          </ac:picMkLst>
        </pc:picChg>
        <pc:picChg chg="add mod">
          <ac:chgData name="Jaime Andres Restrepo" userId="6ca4db63-8bfa-4e02-b654-20eb984f0f86" providerId="ADAL" clId="{2F30FF6D-744C-4FBB-8600-8C3A2AA92C20}" dt="2019-06-07T22:33:36.458" v="147" actId="1076"/>
          <ac:picMkLst>
            <pc:docMk/>
            <pc:sldMk cId="3225291046" sldId="4452"/>
            <ac:picMk id="2050" creationId="{33A13B94-9FE6-41D4-861B-2AC292EF39BD}"/>
          </ac:picMkLst>
        </pc:picChg>
        <pc:picChg chg="add mod">
          <ac:chgData name="Jaime Andres Restrepo" userId="6ca4db63-8bfa-4e02-b654-20eb984f0f86" providerId="ADAL" clId="{2F30FF6D-744C-4FBB-8600-8C3A2AA92C20}" dt="2019-06-07T22:32:39.990" v="146" actId="1035"/>
          <ac:picMkLst>
            <pc:docMk/>
            <pc:sldMk cId="3225291046" sldId="4452"/>
            <ac:picMk id="2051" creationId="{DD9CD99D-3208-4ACF-994B-6D23D77C2DD4}"/>
          </ac:picMkLst>
        </pc:picChg>
        <pc:picChg chg="add mod modCrop">
          <ac:chgData name="Jaime Andres Restrepo" userId="6ca4db63-8bfa-4e02-b654-20eb984f0f86" providerId="ADAL" clId="{2F30FF6D-744C-4FBB-8600-8C3A2AA92C20}" dt="2019-06-07T22:32:37.380" v="141" actId="1035"/>
          <ac:picMkLst>
            <pc:docMk/>
            <pc:sldMk cId="3225291046" sldId="4452"/>
            <ac:picMk id="2052" creationId="{36626052-9E74-466F-8994-52E083622905}"/>
          </ac:picMkLst>
        </pc:picChg>
      </pc:sldChg>
      <pc:sldChg chg="addSp delSp modSp add">
        <pc:chgData name="Jaime Andres Restrepo" userId="6ca4db63-8bfa-4e02-b654-20eb984f0f86" providerId="ADAL" clId="{2F30FF6D-744C-4FBB-8600-8C3A2AA92C20}" dt="2019-06-07T23:00:58.151" v="906" actId="20577"/>
        <pc:sldMkLst>
          <pc:docMk/>
          <pc:sldMk cId="4014716732" sldId="4453"/>
        </pc:sldMkLst>
        <pc:spChg chg="mod">
          <ac:chgData name="Jaime Andres Restrepo" userId="6ca4db63-8bfa-4e02-b654-20eb984f0f86" providerId="ADAL" clId="{2F30FF6D-744C-4FBB-8600-8C3A2AA92C20}" dt="2019-06-07T23:00:58.151" v="906" actId="20577"/>
          <ac:spMkLst>
            <pc:docMk/>
            <pc:sldMk cId="4014716732" sldId="4453"/>
            <ac:spMk id="3" creationId="{00000000-0000-0000-0000-000000000000}"/>
          </ac:spMkLst>
        </pc:spChg>
        <pc:spChg chg="add del mod">
          <ac:chgData name="Jaime Andres Restrepo" userId="6ca4db63-8bfa-4e02-b654-20eb984f0f86" providerId="ADAL" clId="{2F30FF6D-744C-4FBB-8600-8C3A2AA92C20}" dt="2019-06-07T22:55:40.731" v="288"/>
          <ac:spMkLst>
            <pc:docMk/>
            <pc:sldMk cId="4014716732" sldId="4453"/>
            <ac:spMk id="5" creationId="{D68ED708-5445-47D5-B167-F9DC73552D24}"/>
          </ac:spMkLst>
        </pc:spChg>
        <pc:spChg chg="add mod">
          <ac:chgData name="Jaime Andres Restrepo" userId="6ca4db63-8bfa-4e02-b654-20eb984f0f86" providerId="ADAL" clId="{2F30FF6D-744C-4FBB-8600-8C3A2AA92C20}" dt="2019-06-07T22:56:15.240" v="295" actId="20577"/>
          <ac:spMkLst>
            <pc:docMk/>
            <pc:sldMk cId="4014716732" sldId="4453"/>
            <ac:spMk id="6" creationId="{A2D828A1-AD24-4971-82D9-DD08808582B4}"/>
          </ac:spMkLst>
        </pc:spChg>
        <pc:spChg chg="add del mod">
          <ac:chgData name="Jaime Andres Restrepo" userId="6ca4db63-8bfa-4e02-b654-20eb984f0f86" providerId="ADAL" clId="{2F30FF6D-744C-4FBB-8600-8C3A2AA92C20}" dt="2019-06-07T22:56:12.052" v="294"/>
          <ac:spMkLst>
            <pc:docMk/>
            <pc:sldMk cId="4014716732" sldId="4453"/>
            <ac:spMk id="7" creationId="{83E8B2E3-134D-4E7A-B25A-521C4A097978}"/>
          </ac:spMkLst>
        </pc:spChg>
        <pc:spChg chg="add del mod">
          <ac:chgData name="Jaime Andres Restrepo" userId="6ca4db63-8bfa-4e02-b654-20eb984f0f86" providerId="ADAL" clId="{2F30FF6D-744C-4FBB-8600-8C3A2AA92C20}" dt="2019-06-07T22:56:12.052" v="294"/>
          <ac:spMkLst>
            <pc:docMk/>
            <pc:sldMk cId="4014716732" sldId="4453"/>
            <ac:spMk id="8" creationId="{2BF49197-766E-4A65-9FD2-CA9492A69CCE}"/>
          </ac:spMkLst>
        </pc:spChg>
        <pc:spChg chg="del mod">
          <ac:chgData name="Jaime Andres Restrepo" userId="6ca4db63-8bfa-4e02-b654-20eb984f0f86" providerId="ADAL" clId="{2F30FF6D-744C-4FBB-8600-8C3A2AA92C20}" dt="2019-06-07T22:55:47.951" v="290" actId="478"/>
          <ac:spMkLst>
            <pc:docMk/>
            <pc:sldMk cId="4014716732" sldId="4453"/>
            <ac:spMk id="14" creationId="{94B06AC9-A605-4074-9D55-09304B0C22F8}"/>
          </ac:spMkLst>
        </pc:spChg>
        <pc:graphicFrameChg chg="del">
          <ac:chgData name="Jaime Andres Restrepo" userId="6ca4db63-8bfa-4e02-b654-20eb984f0f86" providerId="ADAL" clId="{2F30FF6D-744C-4FBB-8600-8C3A2AA92C20}" dt="2019-06-07T22:54:44.520" v="149" actId="478"/>
          <ac:graphicFrameMkLst>
            <pc:docMk/>
            <pc:sldMk cId="4014716732" sldId="4453"/>
            <ac:graphicFrameMk id="2" creationId="{CFAC4BBE-2E53-4C4E-89EC-53E3BF2E2F4A}"/>
          </ac:graphicFrameMkLst>
        </pc:graphicFrameChg>
      </pc:sldChg>
      <pc:sldChg chg="ord">
        <pc:chgData name="Jaime Andres Restrepo" userId="6ca4db63-8bfa-4e02-b654-20eb984f0f86" providerId="ADAL" clId="{2F30FF6D-744C-4FBB-8600-8C3A2AA92C20}" dt="2019-06-12T20:36:31.772" v="1143"/>
        <pc:sldMkLst>
          <pc:docMk/>
          <pc:sldMk cId="1476622563" sldId="4466"/>
        </pc:sldMkLst>
      </pc:sldChg>
      <pc:sldChg chg="del">
        <pc:chgData name="Jaime Andres Restrepo" userId="6ca4db63-8bfa-4e02-b654-20eb984f0f86" providerId="ADAL" clId="{2F30FF6D-744C-4FBB-8600-8C3A2AA92C20}" dt="2019-06-12T20:36:53.396" v="1144" actId="2696"/>
        <pc:sldMkLst>
          <pc:docMk/>
          <pc:sldMk cId="2402961450" sldId="4467"/>
        </pc:sldMkLst>
      </pc:sldChg>
    </pc:docChg>
  </pc:docChgLst>
  <pc:docChgLst>
    <pc:chgData name="Carlos Augusto  Marin Castillo" userId="c809d144-e347-4de1-8f18-c4fb8e61e155" providerId="ADAL" clId="{A0C9B980-62F2-430D-9C12-56C91DCA87F0}"/>
    <pc:docChg chg="undo custSel addSld delSld modSld">
      <pc:chgData name="Carlos Augusto  Marin Castillo" userId="c809d144-e347-4de1-8f18-c4fb8e61e155" providerId="ADAL" clId="{A0C9B980-62F2-430D-9C12-56C91DCA87F0}" dt="2019-06-17T21:46:06.080" v="912"/>
      <pc:docMkLst>
        <pc:docMk/>
      </pc:docMkLst>
      <pc:sldChg chg="modSp modAnim">
        <pc:chgData name="Carlos Augusto  Marin Castillo" userId="c809d144-e347-4de1-8f18-c4fb8e61e155" providerId="ADAL" clId="{A0C9B980-62F2-430D-9C12-56C91DCA87F0}" dt="2019-06-07T22:13:31.336" v="866" actId="14100"/>
        <pc:sldMkLst>
          <pc:docMk/>
          <pc:sldMk cId="2732182907" sldId="484"/>
        </pc:sldMkLst>
        <pc:spChg chg="mod">
          <ac:chgData name="Carlos Augusto  Marin Castillo" userId="c809d144-e347-4de1-8f18-c4fb8e61e155" providerId="ADAL" clId="{A0C9B980-62F2-430D-9C12-56C91DCA87F0}" dt="2019-06-07T17:28:29.704" v="36" actId="1076"/>
          <ac:spMkLst>
            <pc:docMk/>
            <pc:sldMk cId="2732182907" sldId="484"/>
            <ac:spMk id="5" creationId="{00000000-0000-0000-0000-000000000000}"/>
          </ac:spMkLst>
        </pc:spChg>
        <pc:spChg chg="mod">
          <ac:chgData name="Carlos Augusto  Marin Castillo" userId="c809d144-e347-4de1-8f18-c4fb8e61e155" providerId="ADAL" clId="{A0C9B980-62F2-430D-9C12-56C91DCA87F0}" dt="2019-06-07T22:13:31.336" v="866" actId="14100"/>
          <ac:spMkLst>
            <pc:docMk/>
            <pc:sldMk cId="2732182907" sldId="484"/>
            <ac:spMk id="6" creationId="{00000000-0000-0000-0000-000000000000}"/>
          </ac:spMkLst>
        </pc:spChg>
        <pc:spChg chg="mod">
          <ac:chgData name="Carlos Augusto  Marin Castillo" userId="c809d144-e347-4de1-8f18-c4fb8e61e155" providerId="ADAL" clId="{A0C9B980-62F2-430D-9C12-56C91DCA87F0}" dt="2019-06-07T22:12:53.132" v="859" actId="1076"/>
          <ac:spMkLst>
            <pc:docMk/>
            <pc:sldMk cId="2732182907" sldId="484"/>
            <ac:spMk id="10" creationId="{00000000-0000-0000-0000-000000000000}"/>
          </ac:spMkLst>
        </pc:spChg>
      </pc:sldChg>
      <pc:sldChg chg="modSp">
        <pc:chgData name="Carlos Augusto  Marin Castillo" userId="c809d144-e347-4de1-8f18-c4fb8e61e155" providerId="ADAL" clId="{A0C9B980-62F2-430D-9C12-56C91DCA87F0}" dt="2019-06-07T17:36:25.456" v="231" actId="1076"/>
        <pc:sldMkLst>
          <pc:docMk/>
          <pc:sldMk cId="2109115257" sldId="647"/>
        </pc:sldMkLst>
        <pc:spChg chg="mod">
          <ac:chgData name="Carlos Augusto  Marin Castillo" userId="c809d144-e347-4de1-8f18-c4fb8e61e155" providerId="ADAL" clId="{A0C9B980-62F2-430D-9C12-56C91DCA87F0}" dt="2019-06-07T17:31:50.264" v="91" actId="1076"/>
          <ac:spMkLst>
            <pc:docMk/>
            <pc:sldMk cId="2109115257" sldId="647"/>
            <ac:spMk id="5" creationId="{00000000-0000-0000-0000-000000000000}"/>
          </ac:spMkLst>
        </pc:spChg>
        <pc:spChg chg="mod">
          <ac:chgData name="Carlos Augusto  Marin Castillo" userId="c809d144-e347-4de1-8f18-c4fb8e61e155" providerId="ADAL" clId="{A0C9B980-62F2-430D-9C12-56C91DCA87F0}" dt="2019-06-07T17:36:25.456" v="231" actId="1076"/>
          <ac:spMkLst>
            <pc:docMk/>
            <pc:sldMk cId="2109115257" sldId="647"/>
            <ac:spMk id="6" creationId="{00000000-0000-0000-0000-000000000000}"/>
          </ac:spMkLst>
        </pc:spChg>
      </pc:sldChg>
      <pc:sldChg chg="modSp 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1317418553" sldId="860"/>
        </pc:sldMkLst>
        <pc:graphicFrameChg chg="modGraphic">
          <ac:chgData name="Carlos Augusto  Marin Castillo" userId="c809d144-e347-4de1-8f18-c4fb8e61e155" providerId="ADAL" clId="{A0C9B980-62F2-430D-9C12-56C91DCA87F0}" dt="2019-06-07T23:13:20.158" v="897" actId="6549"/>
          <ac:graphicFrameMkLst>
            <pc:docMk/>
            <pc:sldMk cId="1317418553" sldId="860"/>
            <ac:graphicFrameMk id="5" creationId="{3A0ABA78-5E5E-46F4-A5A8-A6B5E12BAC89}"/>
          </ac:graphicFrameMkLst>
        </pc:graphicFrameChg>
      </pc:sldChg>
      <pc:sldChg chg="addSp delSp modSp modTransition">
        <pc:chgData name="Carlos Augusto  Marin Castillo" userId="c809d144-e347-4de1-8f18-c4fb8e61e155" providerId="ADAL" clId="{A0C9B980-62F2-430D-9C12-56C91DCA87F0}" dt="2019-06-07T22:13:49.577" v="876"/>
        <pc:sldMkLst>
          <pc:docMk/>
          <pc:sldMk cId="2461153678" sldId="1612"/>
        </pc:sldMkLst>
        <pc:spChg chg="mod">
          <ac:chgData name="Carlos Augusto  Marin Castillo" userId="c809d144-e347-4de1-8f18-c4fb8e61e155" providerId="ADAL" clId="{A0C9B980-62F2-430D-9C12-56C91DCA87F0}" dt="2019-06-07T17:30:47.685" v="83" actId="1076"/>
          <ac:spMkLst>
            <pc:docMk/>
            <pc:sldMk cId="2461153678" sldId="1612"/>
            <ac:spMk id="32" creationId="{B7236ACC-AF86-4E44-ACAB-1A61A6B58E2F}"/>
          </ac:spMkLst>
        </pc:spChg>
        <pc:spChg chg="del mod">
          <ac:chgData name="Carlos Augusto  Marin Castillo" userId="c809d144-e347-4de1-8f18-c4fb8e61e155" providerId="ADAL" clId="{A0C9B980-62F2-430D-9C12-56C91DCA87F0}" dt="2019-06-07T22:13:49.240" v="875" actId="478"/>
          <ac:spMkLst>
            <pc:docMk/>
            <pc:sldMk cId="2461153678" sldId="1612"/>
            <ac:spMk id="33" creationId="{033DDF6E-9D4C-4E17-BA3D-F90651E5EB43}"/>
          </ac:spMkLst>
        </pc:spChg>
        <pc:spChg chg="add">
          <ac:chgData name="Carlos Augusto  Marin Castillo" userId="c809d144-e347-4de1-8f18-c4fb8e61e155" providerId="ADAL" clId="{A0C9B980-62F2-430D-9C12-56C91DCA87F0}" dt="2019-06-07T22:13:49.577" v="876"/>
          <ac:spMkLst>
            <pc:docMk/>
            <pc:sldMk cId="2461153678" sldId="1612"/>
            <ac:spMk id="34" creationId="{89AF44BA-A895-47D4-9D65-0FD66C08C335}"/>
          </ac:spMkLst>
        </pc:spChg>
      </pc:sldChg>
      <pc:sldChg chg="modSp modTransition">
        <pc:chgData name="Carlos Augusto  Marin Castillo" userId="c809d144-e347-4de1-8f18-c4fb8e61e155" providerId="ADAL" clId="{A0C9B980-62F2-430D-9C12-56C91DCA87F0}" dt="2019-06-07T22:09:38.170" v="850"/>
        <pc:sldMkLst>
          <pc:docMk/>
          <pc:sldMk cId="893242712" sldId="1613"/>
        </pc:sldMkLst>
        <pc:spChg chg="mod">
          <ac:chgData name="Carlos Augusto  Marin Castillo" userId="c809d144-e347-4de1-8f18-c4fb8e61e155" providerId="ADAL" clId="{A0C9B980-62F2-430D-9C12-56C91DCA87F0}" dt="2019-06-07T17:31:07.504" v="86" actId="1076"/>
          <ac:spMkLst>
            <pc:docMk/>
            <pc:sldMk cId="893242712" sldId="1613"/>
            <ac:spMk id="25" creationId="{8825408B-FFC7-4E9A-9652-C231688A7C36}"/>
          </ac:spMkLst>
        </pc:spChg>
        <pc:spChg chg="mod">
          <ac:chgData name="Carlos Augusto  Marin Castillo" userId="c809d144-e347-4de1-8f18-c4fb8e61e155" providerId="ADAL" clId="{A0C9B980-62F2-430D-9C12-56C91DCA87F0}" dt="2019-06-07T17:35:06.081" v="147" actId="1076"/>
          <ac:spMkLst>
            <pc:docMk/>
            <pc:sldMk cId="893242712" sldId="1613"/>
            <ac:spMk id="26" creationId="{DB61F66E-D897-4963-8A43-C7E76C2CA9CF}"/>
          </ac:spMkLst>
        </pc:spChg>
      </pc:sldChg>
      <pc:sldChg chg="modSp modTransition">
        <pc:chgData name="Carlos Augusto  Marin Castillo" userId="c809d144-e347-4de1-8f18-c4fb8e61e155" providerId="ADAL" clId="{A0C9B980-62F2-430D-9C12-56C91DCA87F0}" dt="2019-06-07T22:09:38.170" v="850"/>
        <pc:sldMkLst>
          <pc:docMk/>
          <pc:sldMk cId="1220133656" sldId="1614"/>
        </pc:sldMkLst>
        <pc:spChg chg="mod">
          <ac:chgData name="Carlos Augusto  Marin Castillo" userId="c809d144-e347-4de1-8f18-c4fb8e61e155" providerId="ADAL" clId="{A0C9B980-62F2-430D-9C12-56C91DCA87F0}" dt="2019-06-07T17:35:30.625" v="164" actId="1076"/>
          <ac:spMkLst>
            <pc:docMk/>
            <pc:sldMk cId="1220133656" sldId="1614"/>
            <ac:spMk id="3" creationId="{00000000-0000-0000-0000-000000000000}"/>
          </ac:spMkLst>
        </pc:spChg>
        <pc:spChg chg="mod">
          <ac:chgData name="Carlos Augusto  Marin Castillo" userId="c809d144-e347-4de1-8f18-c4fb8e61e155" providerId="ADAL" clId="{A0C9B980-62F2-430D-9C12-56C91DCA87F0}" dt="2019-06-07T17:31:29.781" v="89" actId="1076"/>
          <ac:spMkLst>
            <pc:docMk/>
            <pc:sldMk cId="1220133656" sldId="1614"/>
            <ac:spMk id="14" creationId="{94B06AC9-A605-4074-9D55-09304B0C22F8}"/>
          </ac:spMkLst>
        </pc:spChg>
        <pc:spChg chg="mod">
          <ac:chgData name="Carlos Augusto  Marin Castillo" userId="c809d144-e347-4de1-8f18-c4fb8e61e155" providerId="ADAL" clId="{A0C9B980-62F2-430D-9C12-56C91DCA87F0}" dt="2019-06-07T17:35:47.470" v="212" actId="1036"/>
          <ac:spMkLst>
            <pc:docMk/>
            <pc:sldMk cId="1220133656" sldId="1614"/>
            <ac:spMk id="22" creationId="{2F4A7104-1A3E-4154-BEF6-AFA880C51341}"/>
          </ac:spMkLst>
        </pc:spChg>
        <pc:grpChg chg="mod">
          <ac:chgData name="Carlos Augusto  Marin Castillo" userId="c809d144-e347-4de1-8f18-c4fb8e61e155" providerId="ADAL" clId="{A0C9B980-62F2-430D-9C12-56C91DCA87F0}" dt="2019-06-07T17:35:55.097" v="229" actId="1038"/>
          <ac:grpSpMkLst>
            <pc:docMk/>
            <pc:sldMk cId="1220133656" sldId="1614"/>
            <ac:grpSpMk id="18" creationId="{6B967DA2-2D2F-4DF9-ABD9-1A7A94C132CF}"/>
          </ac:grpSpMkLst>
        </pc:grpChg>
      </pc:sldChg>
      <pc:sldChg chg="addSp delSp modSp modAnim">
        <pc:chgData name="Carlos Augusto  Marin Castillo" userId="c809d144-e347-4de1-8f18-c4fb8e61e155" providerId="ADAL" clId="{A0C9B980-62F2-430D-9C12-56C91DCA87F0}" dt="2019-06-07T22:13:36.315" v="868"/>
        <pc:sldMkLst>
          <pc:docMk/>
          <pc:sldMk cId="3270194433" sldId="1615"/>
        </pc:sldMkLst>
        <pc:spChg chg="mod">
          <ac:chgData name="Carlos Augusto  Marin Castillo" userId="c809d144-e347-4de1-8f18-c4fb8e61e155" providerId="ADAL" clId="{A0C9B980-62F2-430D-9C12-56C91DCA87F0}" dt="2019-06-07T22:13:19.166" v="863" actId="1076"/>
          <ac:spMkLst>
            <pc:docMk/>
            <pc:sldMk cId="3270194433" sldId="1615"/>
            <ac:spMk id="4" creationId="{00000000-0000-0000-0000-000000000000}"/>
          </ac:spMkLst>
        </pc:spChg>
        <pc:spChg chg="mod">
          <ac:chgData name="Carlos Augusto  Marin Castillo" userId="c809d144-e347-4de1-8f18-c4fb8e61e155" providerId="ADAL" clId="{A0C9B980-62F2-430D-9C12-56C91DCA87F0}" dt="2019-06-07T17:28:59.839" v="39" actId="1076"/>
          <ac:spMkLst>
            <pc:docMk/>
            <pc:sldMk cId="3270194433" sldId="1615"/>
            <ac:spMk id="5" creationId="{00000000-0000-0000-0000-000000000000}"/>
          </ac:spMkLst>
        </pc:spChg>
        <pc:spChg chg="del mod">
          <ac:chgData name="Carlos Augusto  Marin Castillo" userId="c809d144-e347-4de1-8f18-c4fb8e61e155" providerId="ADAL" clId="{A0C9B980-62F2-430D-9C12-56C91DCA87F0}" dt="2019-06-07T22:13:36.044" v="867" actId="478"/>
          <ac:spMkLst>
            <pc:docMk/>
            <pc:sldMk cId="3270194433" sldId="1615"/>
            <ac:spMk id="6" creationId="{00000000-0000-0000-0000-000000000000}"/>
          </ac:spMkLst>
        </pc:spChg>
        <pc:spChg chg="add">
          <ac:chgData name="Carlos Augusto  Marin Castillo" userId="c809d144-e347-4de1-8f18-c4fb8e61e155" providerId="ADAL" clId="{A0C9B980-62F2-430D-9C12-56C91DCA87F0}" dt="2019-06-07T22:13:36.315" v="868"/>
          <ac:spMkLst>
            <pc:docMk/>
            <pc:sldMk cId="3270194433" sldId="1615"/>
            <ac:spMk id="7" creationId="{D2BA152B-B8E2-4470-BE1D-8D3FB0A73064}"/>
          </ac:spMkLst>
        </pc:spChg>
        <pc:spChg chg="mod">
          <ac:chgData name="Carlos Augusto  Marin Castillo" userId="c809d144-e347-4de1-8f18-c4fb8e61e155" providerId="ADAL" clId="{A0C9B980-62F2-430D-9C12-56C91DCA87F0}" dt="2019-06-07T22:13:13.410" v="861" actId="255"/>
          <ac:spMkLst>
            <pc:docMk/>
            <pc:sldMk cId="3270194433" sldId="1615"/>
            <ac:spMk id="10" creationId="{00000000-0000-0000-0000-000000000000}"/>
          </ac:spMkLst>
        </pc:spChg>
        <pc:graphicFrameChg chg="add mod modGraphic">
          <ac:chgData name="Carlos Augusto  Marin Castillo" userId="c809d144-e347-4de1-8f18-c4fb8e61e155" providerId="ADAL" clId="{A0C9B980-62F2-430D-9C12-56C91DCA87F0}" dt="2019-06-07T22:13:21.610" v="864" actId="1076"/>
          <ac:graphicFrameMkLst>
            <pc:docMk/>
            <pc:sldMk cId="3270194433" sldId="1615"/>
            <ac:graphicFrameMk id="2" creationId="{C9D0E45F-168D-45A2-8E0E-0D23C64B0831}"/>
          </ac:graphicFrameMkLst>
        </pc:graphicFrameChg>
      </pc:sldChg>
      <pc:sldChg chg="addSp delSp modSp modAnim">
        <pc:chgData name="Carlos Augusto  Marin Castillo" userId="c809d144-e347-4de1-8f18-c4fb8e61e155" providerId="ADAL" clId="{A0C9B980-62F2-430D-9C12-56C91DCA87F0}" dt="2019-06-07T22:13:43.982" v="874"/>
        <pc:sldMkLst>
          <pc:docMk/>
          <pc:sldMk cId="3905867759" sldId="1616"/>
        </pc:sldMkLst>
        <pc:spChg chg="add del mod">
          <ac:chgData name="Carlos Augusto  Marin Castillo" userId="c809d144-e347-4de1-8f18-c4fb8e61e155" providerId="ADAL" clId="{A0C9B980-62F2-430D-9C12-56C91DCA87F0}" dt="2019-06-07T22:13:41.196" v="872" actId="478"/>
          <ac:spMkLst>
            <pc:docMk/>
            <pc:sldMk cId="3905867759" sldId="1616"/>
            <ac:spMk id="5" creationId="{00000000-0000-0000-0000-000000000000}"/>
          </ac:spMkLst>
        </pc:spChg>
        <pc:spChg chg="del mod">
          <ac:chgData name="Carlos Augusto  Marin Castillo" userId="c809d144-e347-4de1-8f18-c4fb8e61e155" providerId="ADAL" clId="{A0C9B980-62F2-430D-9C12-56C91DCA87F0}" dt="2019-06-07T22:13:43.612" v="873" actId="478"/>
          <ac:spMkLst>
            <pc:docMk/>
            <pc:sldMk cId="3905867759" sldId="1616"/>
            <ac:spMk id="6" creationId="{00000000-0000-0000-0000-000000000000}"/>
          </ac:spMkLst>
        </pc:spChg>
        <pc:spChg chg="add del">
          <ac:chgData name="Carlos Augusto  Marin Castillo" userId="c809d144-e347-4de1-8f18-c4fb8e61e155" providerId="ADAL" clId="{A0C9B980-62F2-430D-9C12-56C91DCA87F0}" dt="2019-06-07T22:13:40.830" v="871"/>
          <ac:spMkLst>
            <pc:docMk/>
            <pc:sldMk cId="3905867759" sldId="1616"/>
            <ac:spMk id="34" creationId="{8E5C8350-CEDE-49FF-9B50-60D4C41AB03A}"/>
          </ac:spMkLst>
        </pc:spChg>
        <pc:spChg chg="add">
          <ac:chgData name="Carlos Augusto  Marin Castillo" userId="c809d144-e347-4de1-8f18-c4fb8e61e155" providerId="ADAL" clId="{A0C9B980-62F2-430D-9C12-56C91DCA87F0}" dt="2019-06-07T22:13:43.982" v="874"/>
          <ac:spMkLst>
            <pc:docMk/>
            <pc:sldMk cId="3905867759" sldId="1616"/>
            <ac:spMk id="40" creationId="{3154573B-C7A5-4B12-AF93-CF79A384BDB5}"/>
          </ac:spMkLst>
        </pc:spChg>
      </pc:sldChg>
      <pc:sldChg chg="modTransition">
        <pc:chgData name="Carlos Augusto  Marin Castillo" userId="c809d144-e347-4de1-8f18-c4fb8e61e155" providerId="ADAL" clId="{A0C9B980-62F2-430D-9C12-56C91DCA87F0}" dt="2019-06-07T22:41:09.931" v="881"/>
        <pc:sldMkLst>
          <pc:docMk/>
          <pc:sldMk cId="1614380581" sldId="1738"/>
        </pc:sldMkLst>
      </pc:sldChg>
      <pc:sldChg chg="modTransition">
        <pc:chgData name="Carlos Augusto  Marin Castillo" userId="c809d144-e347-4de1-8f18-c4fb8e61e155" providerId="ADAL" clId="{A0C9B980-62F2-430D-9C12-56C91DCA87F0}" dt="2019-06-07T22:41:09.931" v="881"/>
        <pc:sldMkLst>
          <pc:docMk/>
          <pc:sldMk cId="3458843287" sldId="1741"/>
        </pc:sldMkLst>
      </pc:sldChg>
      <pc:sldChg chg="addSp delSp modSp 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3243108296" sldId="4003"/>
        </pc:sldMkLst>
        <pc:picChg chg="add mod">
          <ac:chgData name="Carlos Augusto  Marin Castillo" userId="c809d144-e347-4de1-8f18-c4fb8e61e155" providerId="ADAL" clId="{A0C9B980-62F2-430D-9C12-56C91DCA87F0}" dt="2019-06-07T23:12:40.749" v="891" actId="14100"/>
          <ac:picMkLst>
            <pc:docMk/>
            <pc:sldMk cId="3243108296" sldId="4003"/>
            <ac:picMk id="3" creationId="{571E6627-AC04-4C29-AF79-20AE54BE373A}"/>
          </ac:picMkLst>
        </pc:picChg>
        <pc:picChg chg="del">
          <ac:chgData name="Carlos Augusto  Marin Castillo" userId="c809d144-e347-4de1-8f18-c4fb8e61e155" providerId="ADAL" clId="{A0C9B980-62F2-430D-9C12-56C91DCA87F0}" dt="2019-06-07T23:12:03.001" v="882" actId="478"/>
          <ac:picMkLst>
            <pc:docMk/>
            <pc:sldMk cId="3243108296" sldId="4003"/>
            <ac:picMk id="4" creationId="{825F8E40-A2A6-4182-8FA6-649B27EDC8EF}"/>
          </ac:picMkLst>
        </pc:picChg>
      </pc:sldChg>
      <pc:sldChg chg="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2343731132" sldId="4014"/>
        </pc:sldMkLst>
      </pc:sldChg>
      <pc:sldChg chg="modSp 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34696325" sldId="4056"/>
        </pc:sldMkLst>
        <pc:graphicFrameChg chg="modGraphic">
          <ac:chgData name="Carlos Augusto  Marin Castillo" userId="c809d144-e347-4de1-8f18-c4fb8e61e155" providerId="ADAL" clId="{A0C9B980-62F2-430D-9C12-56C91DCA87F0}" dt="2019-06-07T22:38:27.006" v="879" actId="6549"/>
          <ac:graphicFrameMkLst>
            <pc:docMk/>
            <pc:sldMk cId="34696325" sldId="4056"/>
            <ac:graphicFrameMk id="8" creationId="{0FE39A9D-7021-40DB-9105-54DE1362963A}"/>
          </ac:graphicFrameMkLst>
        </pc:graphicFrameChg>
      </pc:sldChg>
      <pc:sldChg chg="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3476340862" sldId="4057"/>
        </pc:sldMkLst>
      </pc:sldChg>
      <pc:sldChg chg="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248694292" sldId="4058"/>
        </pc:sldMkLst>
      </pc:sldChg>
      <pc:sldChg chg="addSp delSp modSp 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413206977" sldId="4059"/>
        </pc:sldMkLst>
        <pc:picChg chg="add del mod">
          <ac:chgData name="Carlos Augusto  Marin Castillo" userId="c809d144-e347-4de1-8f18-c4fb8e61e155" providerId="ADAL" clId="{A0C9B980-62F2-430D-9C12-56C91DCA87F0}" dt="2019-06-07T22:02:36.235" v="817" actId="478"/>
          <ac:picMkLst>
            <pc:docMk/>
            <pc:sldMk cId="413206977" sldId="4059"/>
            <ac:picMk id="2" creationId="{5CC2B268-42B9-4E0D-A269-44EA485320CA}"/>
          </ac:picMkLst>
        </pc:picChg>
        <pc:picChg chg="add mod">
          <ac:chgData name="Carlos Augusto  Marin Castillo" userId="c809d144-e347-4de1-8f18-c4fb8e61e155" providerId="ADAL" clId="{A0C9B980-62F2-430D-9C12-56C91DCA87F0}" dt="2019-06-07T22:02:53.465" v="849" actId="1038"/>
          <ac:picMkLst>
            <pc:docMk/>
            <pc:sldMk cId="413206977" sldId="4059"/>
            <ac:picMk id="4" creationId="{20E9BDA8-0A15-494F-9A13-9EEB5F6FBDE4}"/>
          </ac:picMkLst>
        </pc:picChg>
        <pc:picChg chg="del">
          <ac:chgData name="Carlos Augusto  Marin Castillo" userId="c809d144-e347-4de1-8f18-c4fb8e61e155" providerId="ADAL" clId="{A0C9B980-62F2-430D-9C12-56C91DCA87F0}" dt="2019-06-07T22:02:19.057" v="812" actId="478"/>
          <ac:picMkLst>
            <pc:docMk/>
            <pc:sldMk cId="413206977" sldId="4059"/>
            <ac:picMk id="6" creationId="{00B4F313-0AB2-4F09-A7EF-587DF28750C3}"/>
          </ac:picMkLst>
        </pc:picChg>
      </pc:sldChg>
      <pc:sldChg chg="modSp 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1112602640" sldId="4060"/>
        </pc:sldMkLst>
        <pc:spChg chg="mod">
          <ac:chgData name="Carlos Augusto  Marin Castillo" userId="c809d144-e347-4de1-8f18-c4fb8e61e155" providerId="ADAL" clId="{A0C9B980-62F2-430D-9C12-56C91DCA87F0}" dt="2019-06-07T17:51:52.833" v="239" actId="20577"/>
          <ac:spMkLst>
            <pc:docMk/>
            <pc:sldMk cId="1112602640" sldId="4060"/>
            <ac:spMk id="9" creationId="{F4E31076-F0B0-4846-9E2A-AC10C31498AB}"/>
          </ac:spMkLst>
        </pc:spChg>
      </pc:sldChg>
      <pc:sldChg chg="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2667819411" sldId="4273"/>
        </pc:sldMkLst>
      </pc:sldChg>
      <pc:sldChg chg="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875713391" sldId="4274"/>
        </pc:sldMkLst>
      </pc:sldChg>
      <pc:sldChg chg="modSp 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1813216656" sldId="4275"/>
        </pc:sldMkLst>
        <pc:spChg chg="mod">
          <ac:chgData name="Carlos Augusto  Marin Castillo" userId="c809d144-e347-4de1-8f18-c4fb8e61e155" providerId="ADAL" clId="{A0C9B980-62F2-430D-9C12-56C91DCA87F0}" dt="2019-06-07T17:51:26.955" v="235" actId="20577"/>
          <ac:spMkLst>
            <pc:docMk/>
            <pc:sldMk cId="1813216656" sldId="4275"/>
            <ac:spMk id="10" creationId="{00000000-0000-0000-0000-000000000000}"/>
          </ac:spMkLst>
        </pc:spChg>
      </pc:sldChg>
      <pc:sldChg chg="addSp delSp add del">
        <pc:chgData name="Carlos Augusto  Marin Castillo" userId="c809d144-e347-4de1-8f18-c4fb8e61e155" providerId="ADAL" clId="{A0C9B980-62F2-430D-9C12-56C91DCA87F0}" dt="2019-06-17T21:46:06.080" v="912"/>
        <pc:sldMkLst>
          <pc:docMk/>
          <pc:sldMk cId="3269416329" sldId="4276"/>
        </pc:sldMkLst>
        <pc:picChg chg="add del">
          <ac:chgData name="Carlos Augusto  Marin Castillo" userId="c809d144-e347-4de1-8f18-c4fb8e61e155" providerId="ADAL" clId="{A0C9B980-62F2-430D-9C12-56C91DCA87F0}" dt="2019-06-13T17:15:04.507" v="899" actId="478"/>
          <ac:picMkLst>
            <pc:docMk/>
            <pc:sldMk cId="3269416329" sldId="4276"/>
            <ac:picMk id="6" creationId="{79DECE8E-B7E5-49A3-8B1C-0DE8ED5574E7}"/>
          </ac:picMkLst>
        </pc:picChg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3249083029" sldId="4277"/>
        </pc:sldMkLst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872951227" sldId="4278"/>
        </pc:sldMkLst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4179031667" sldId="4279"/>
        </pc:sldMkLst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723162872" sldId="4281"/>
        </pc:sldMkLst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3871757671" sldId="4282"/>
        </pc:sldMkLst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4071522668" sldId="4283"/>
        </pc:sldMkLst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522819108" sldId="4284"/>
        </pc:sldMkLst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1461263440" sldId="4285"/>
        </pc:sldMkLst>
      </pc:sldChg>
      <pc:sldChg chg="add">
        <pc:chgData name="Carlos Augusto  Marin Castillo" userId="c809d144-e347-4de1-8f18-c4fb8e61e155" providerId="ADAL" clId="{A0C9B980-62F2-430D-9C12-56C91DCA87F0}" dt="2019-06-17T21:46:06.080" v="912"/>
        <pc:sldMkLst>
          <pc:docMk/>
          <pc:sldMk cId="1075319206" sldId="42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CC-O99\Archivo%20compartido\Comit&#233;%20de%20riesgos\2019\Junio\8.%20Gr&#225;fica%20garant&#237;a%20exigida%20y%20PA%20Rep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114923230889"/>
          <c:y val="3.6919560813150024E-2"/>
          <c:w val="0.8659328822308221"/>
          <c:h val="0.69096741934648409"/>
        </c:manualLayout>
      </c:layout>
      <c:lineChart>
        <c:grouping val="standard"/>
        <c:varyColors val="0"/>
        <c:ser>
          <c:idx val="0"/>
          <c:order val="0"/>
          <c:tx>
            <c:strRef>
              <c:f>'Ope Vivas'!$L$1</c:f>
              <c:strCache>
                <c:ptCount val="1"/>
                <c:pt idx="0">
                  <c:v>Importe en efectivo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3.6667567716805224E-2"/>
                  <c:y val="7.6078723898564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7F-4C2B-A2B8-4BDE16A23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CO"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'Ope Vivas'!$K$2:$K$19</c:f>
              <c:numCache>
                <c:formatCode>mmm\-yy</c:formatCode>
                <c:ptCount val="18"/>
                <c:pt idx="0" formatCode="@">
                  <c:v>2017</c:v>
                </c:pt>
                <c:pt idx="1">
                  <c:v>43131</c:v>
                </c:pt>
                <c:pt idx="2">
                  <c:v>43159</c:v>
                </c:pt>
                <c:pt idx="3">
                  <c:v>43187</c:v>
                </c:pt>
                <c:pt idx="4">
                  <c:v>43220</c:v>
                </c:pt>
                <c:pt idx="5">
                  <c:v>43251</c:v>
                </c:pt>
                <c:pt idx="6">
                  <c:v>43280</c:v>
                </c:pt>
                <c:pt idx="7">
                  <c:v>43312</c:v>
                </c:pt>
                <c:pt idx="8">
                  <c:v>43343</c:v>
                </c:pt>
                <c:pt idx="9">
                  <c:v>43371</c:v>
                </c:pt>
                <c:pt idx="10">
                  <c:v>43404</c:v>
                </c:pt>
                <c:pt idx="11">
                  <c:v>43434</c:v>
                </c:pt>
                <c:pt idx="12">
                  <c:v>43462</c:v>
                </c:pt>
                <c:pt idx="13">
                  <c:v>43496</c:v>
                </c:pt>
                <c:pt idx="14">
                  <c:v>43524</c:v>
                </c:pt>
                <c:pt idx="15">
                  <c:v>43553</c:v>
                </c:pt>
                <c:pt idx="16">
                  <c:v>43581</c:v>
                </c:pt>
                <c:pt idx="17">
                  <c:v>43616</c:v>
                </c:pt>
              </c:numCache>
            </c:numRef>
          </c:cat>
          <c:val>
            <c:numRef>
              <c:f>'Ope Vivas'!$L$2:$L$19</c:f>
              <c:numCache>
                <c:formatCode>_(* #,##0_);_(* \(#,##0\);_(* "-"_);_(@_)</c:formatCode>
                <c:ptCount val="18"/>
                <c:pt idx="0">
                  <c:v>458617</c:v>
                </c:pt>
                <c:pt idx="1">
                  <c:v>531282.16101599997</c:v>
                </c:pt>
                <c:pt idx="2">
                  <c:v>553820.44440100004</c:v>
                </c:pt>
                <c:pt idx="3">
                  <c:v>561767.038481</c:v>
                </c:pt>
                <c:pt idx="4">
                  <c:v>595111.03792200005</c:v>
                </c:pt>
                <c:pt idx="5">
                  <c:v>568044.61143799999</c:v>
                </c:pt>
                <c:pt idx="6">
                  <c:v>719462.92950600001</c:v>
                </c:pt>
                <c:pt idx="7">
                  <c:v>707981.14416200004</c:v>
                </c:pt>
                <c:pt idx="8">
                  <c:v>686696.25664899999</c:v>
                </c:pt>
                <c:pt idx="9">
                  <c:v>735638.02881599998</c:v>
                </c:pt>
                <c:pt idx="10">
                  <c:v>758528.31953149999</c:v>
                </c:pt>
                <c:pt idx="11">
                  <c:v>649985.74494250002</c:v>
                </c:pt>
                <c:pt idx="12">
                  <c:v>571230.86028799997</c:v>
                </c:pt>
                <c:pt idx="13">
                  <c:v>559114.260197</c:v>
                </c:pt>
                <c:pt idx="14">
                  <c:v>625367.22251400002</c:v>
                </c:pt>
                <c:pt idx="15">
                  <c:v>623867.24773499998</c:v>
                </c:pt>
                <c:pt idx="16">
                  <c:v>770280.89793099998</c:v>
                </c:pt>
                <c:pt idx="17">
                  <c:v>699605.18309199996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F-4C2B-A2B8-4BDE16A23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336688"/>
        <c:axId val="1052340296"/>
      </c:lineChart>
      <c:lineChart>
        <c:grouping val="standard"/>
        <c:varyColors val="0"/>
        <c:ser>
          <c:idx val="1"/>
          <c:order val="1"/>
          <c:tx>
            <c:strRef>
              <c:f>'Ope Vivas'!$M$1</c:f>
              <c:strCache>
                <c:ptCount val="1"/>
                <c:pt idx="0">
                  <c:v>Posición abierta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-1.2222522572268371E-2"/>
                  <c:y val="-9.5925347524276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7F-4C2B-A2B8-4BDE16A239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CO"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'Ope Vivas'!$K$2:$K$19</c:f>
              <c:numCache>
                <c:formatCode>mmm\-yy</c:formatCode>
                <c:ptCount val="18"/>
                <c:pt idx="0" formatCode="@">
                  <c:v>2017</c:v>
                </c:pt>
                <c:pt idx="1">
                  <c:v>43131</c:v>
                </c:pt>
                <c:pt idx="2">
                  <c:v>43159</c:v>
                </c:pt>
                <c:pt idx="3">
                  <c:v>43187</c:v>
                </c:pt>
                <c:pt idx="4">
                  <c:v>43220</c:v>
                </c:pt>
                <c:pt idx="5">
                  <c:v>43251</c:v>
                </c:pt>
                <c:pt idx="6">
                  <c:v>43280</c:v>
                </c:pt>
                <c:pt idx="7">
                  <c:v>43312</c:v>
                </c:pt>
                <c:pt idx="8">
                  <c:v>43343</c:v>
                </c:pt>
                <c:pt idx="9">
                  <c:v>43371</c:v>
                </c:pt>
                <c:pt idx="10">
                  <c:v>43404</c:v>
                </c:pt>
                <c:pt idx="11">
                  <c:v>43434</c:v>
                </c:pt>
                <c:pt idx="12">
                  <c:v>43462</c:v>
                </c:pt>
                <c:pt idx="13">
                  <c:v>43496</c:v>
                </c:pt>
                <c:pt idx="14">
                  <c:v>43524</c:v>
                </c:pt>
                <c:pt idx="15">
                  <c:v>43553</c:v>
                </c:pt>
                <c:pt idx="16">
                  <c:v>43581</c:v>
                </c:pt>
                <c:pt idx="17">
                  <c:v>43616</c:v>
                </c:pt>
              </c:numCache>
            </c:numRef>
          </c:cat>
          <c:val>
            <c:numRef>
              <c:f>'Ope Vivas'!$M$2:$M$19</c:f>
              <c:numCache>
                <c:formatCode>#,##0</c:formatCode>
                <c:ptCount val="18"/>
                <c:pt idx="0">
                  <c:v>619167</c:v>
                </c:pt>
                <c:pt idx="1">
                  <c:v>781563.36965500005</c:v>
                </c:pt>
                <c:pt idx="2">
                  <c:v>774467.703645</c:v>
                </c:pt>
                <c:pt idx="3">
                  <c:v>824240.61942</c:v>
                </c:pt>
                <c:pt idx="4">
                  <c:v>950600.65956499998</c:v>
                </c:pt>
                <c:pt idx="5">
                  <c:v>965103.26962000004</c:v>
                </c:pt>
                <c:pt idx="6">
                  <c:v>1119055.3568249999</c:v>
                </c:pt>
                <c:pt idx="7">
                  <c:v>1037445.075735</c:v>
                </c:pt>
                <c:pt idx="8">
                  <c:v>1018043.1450350001</c:v>
                </c:pt>
                <c:pt idx="9">
                  <c:v>1068515.284795</c:v>
                </c:pt>
                <c:pt idx="10">
                  <c:v>1065095.815835</c:v>
                </c:pt>
                <c:pt idx="11">
                  <c:v>915696.43394999998</c:v>
                </c:pt>
                <c:pt idx="12">
                  <c:v>824940.24625331583</c:v>
                </c:pt>
                <c:pt idx="13">
                  <c:v>814510.06237499998</c:v>
                </c:pt>
                <c:pt idx="14">
                  <c:v>916304.39648999996</c:v>
                </c:pt>
                <c:pt idx="15">
                  <c:v>897939.99528000003</c:v>
                </c:pt>
                <c:pt idx="16">
                  <c:v>1073299.184535</c:v>
                </c:pt>
                <c:pt idx="17">
                  <c:v>958942.65664499998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7F-4C2B-A2B8-4BDE16A23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735712"/>
        <c:axId val="938738664"/>
      </c:lineChart>
      <c:catAx>
        <c:axId val="105233668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lang="es-CO" sz="1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1052340296"/>
        <c:crosses val="autoZero"/>
        <c:auto val="0"/>
        <c:lblAlgn val="ctr"/>
        <c:lblOffset val="100"/>
        <c:tickLblSkip val="1"/>
        <c:noMultiLvlLbl val="0"/>
      </c:catAx>
      <c:valAx>
        <c:axId val="105234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CO" sz="1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s-CO" sz="1000" b="1">
                    <a:solidFill>
                      <a:schemeClr val="tx1"/>
                    </a:solidFill>
                  </a:rPr>
                  <a:t>Monto promedio diario en millones de pesos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CO" sz="10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CO"/>
          </a:p>
        </c:txPr>
        <c:crossAx val="1052336688"/>
        <c:crosses val="autoZero"/>
        <c:crossBetween val="between"/>
      </c:valAx>
      <c:valAx>
        <c:axId val="93873866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938735712"/>
        <c:crosses val="max"/>
        <c:crossBetween val="between"/>
      </c:valAx>
      <c:catAx>
        <c:axId val="938735712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938738664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32697052387102"/>
          <c:y val="0.85202603027245416"/>
          <c:w val="0.20767713966024515"/>
          <c:h val="0.12783602746582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s-CO" sz="1000" b="0" i="0" u="none" strike="noStrike" kern="1200" baseline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A1EC4A3-2A2A-49E2-84C0-E2846B0EAD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2B8DA4-0C00-4A43-AB20-B3E07A9C43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FA380-65AB-424B-BEDC-776762DCC32F}" type="datetimeFigureOut">
              <a:rPr lang="es-CO" smtClean="0"/>
              <a:t>30/07/2019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166EEA-D817-4E7F-B286-B2B14F3FF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280BD4-A380-418D-BEA9-C2043002C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24446-F7CD-41F5-919E-E018A39C72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25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5FCD1-BDBB-435F-B1A8-7F347BCE083E}" type="datetimeFigureOut">
              <a:rPr lang="es-CO" smtClean="0"/>
              <a:pPr/>
              <a:t>30/07/2019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C6BF-F974-4541-891E-1BD3CDE3B3D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2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CO">
                <a:ea typeface="ＭＳ Ｐゴシック" panose="020B0600070205080204" pitchFamily="34" charset="-128"/>
              </a:rPr>
              <a:t>Cambiar Fecha</a:t>
            </a:r>
            <a:endParaRPr lang="es-ES_tradnl" altLang="es-CO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9C00C0-0E0E-464C-9E46-919DBFB60F46}" type="slidenum">
              <a:rPr lang="es-ES_tradnl" altLang="es-CO" smtClean="0">
                <a:latin typeface="Calibri" panose="020F0502020204030204" pitchFamily="34" charset="0"/>
              </a:rPr>
              <a:pPr/>
              <a:t>1</a:t>
            </a:fld>
            <a:endParaRPr lang="es-ES_tradnl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0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1C6BF-F974-4541-891E-1BD3CDE3B3DE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95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1CAB0-A4D7-4A9E-8AF2-97303F523C4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5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7BC1F-027F-4216-A221-8354526AA68F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36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ea typeface="ＭＳ Ｐゴシック" panose="020B0600070205080204" pitchFamily="34" charset="-128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AEF2-2F51-47B9-8C50-0A46634C3ADD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3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ea typeface="ＭＳ Ｐゴシック" panose="020B0600070205080204" pitchFamily="34" charset="-128"/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0AEF2-2F51-47B9-8C50-0A46634C3ADD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0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9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E4E35-C972-4C9F-8E1D-A9BCBFF66697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5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F80C7-14EE-455F-8A63-BE7561C88B4E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7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75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>
              <a:ea typeface="ＭＳ Ｐゴシック" pitchFamily="-111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902C5-D46D-42AD-9B1F-55B4EFCEB66D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96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2DE41-B8B1-4B2B-A469-7512541ABBCB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6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1CAB0-A4D7-4A9E-8AF2-97303F523C48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1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BDF61-268C-407C-A806-914B17F089C9}" type="slidenum">
              <a:rPr kumimoji="0" lang="es-ES_tradnl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20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1" y="2043955"/>
            <a:ext cx="10363200" cy="1533245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rgbClr val="00164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811" y="3749955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9E0000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pic>
        <p:nvPicPr>
          <p:cNvPr id="7" name="Imagen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49951"/>
          <a:stretch/>
        </p:blipFill>
        <p:spPr>
          <a:xfrm>
            <a:off x="0" y="-1"/>
            <a:ext cx="12192000" cy="8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175" y="4983162"/>
            <a:ext cx="3238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05. 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07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1" y="-50800"/>
            <a:ext cx="124650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 userDrawn="1"/>
        </p:nvSpPr>
        <p:spPr>
          <a:xfrm>
            <a:off x="3691468" y="-50800"/>
            <a:ext cx="4809067" cy="3097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800"/>
          </a:p>
        </p:txBody>
      </p:sp>
      <p:pic>
        <p:nvPicPr>
          <p:cNvPr id="8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8" y="-50800"/>
            <a:ext cx="480906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/>
          <p:nvPr userDrawn="1"/>
        </p:nvSpPr>
        <p:spPr>
          <a:xfrm>
            <a:off x="3691468" y="3046416"/>
            <a:ext cx="4809067" cy="649287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uadroTexto 12"/>
          <p:cNvSpPr txBox="1">
            <a:spLocks noChangeArrowheads="1"/>
          </p:cNvSpPr>
          <p:nvPr userDrawn="1"/>
        </p:nvSpPr>
        <p:spPr bwMode="auto">
          <a:xfrm>
            <a:off x="4767368" y="3219452"/>
            <a:ext cx="26572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fr-FR" altLang="en-US" sz="150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WWW.CAMARADERIESGO.COM</a:t>
            </a:r>
            <a:endParaRPr lang="es-ES" altLang="en-US" sz="150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48188" y="592931"/>
            <a:ext cx="30956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 el 31 de Mayo de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0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- Orden del d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655770"/>
            <a:ext cx="5168153" cy="107464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6" y="1990166"/>
            <a:ext cx="10009095" cy="3429000"/>
          </a:xfrm>
        </p:spPr>
        <p:txBody>
          <a:bodyPr/>
          <a:lstStyle>
            <a:lvl1pPr marL="514350" indent="-514350">
              <a:buFont typeface="+mj-lt"/>
              <a:buAutoNum type="romanUcPeriod"/>
              <a:defRPr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902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i="0"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Char char="−"/>
              <a:tabLst/>
              <a:defRPr sz="2000"/>
            </a:lvl2pPr>
            <a:lvl3pPr>
              <a:spcBef>
                <a:spcPts val="1000"/>
              </a:spcBef>
              <a:spcAft>
                <a:spcPts val="0"/>
              </a:spcAft>
              <a:defRPr sz="1800"/>
            </a:lvl3pPr>
            <a:lvl4pPr>
              <a:spcBef>
                <a:spcPts val="1000"/>
              </a:spcBef>
              <a:spcAft>
                <a:spcPts val="0"/>
              </a:spcAft>
              <a:defRPr sz="1600"/>
            </a:lvl4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91221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5761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7923"/>
            <a:ext cx="10515600" cy="425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1739902"/>
            <a:ext cx="10515600" cy="4217146"/>
          </a:xfrm>
        </p:spPr>
        <p:txBody>
          <a:bodyPr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2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. Diapositiv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35" y="168092"/>
            <a:ext cx="10515600" cy="795279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35" y="1169894"/>
            <a:ext cx="10515600" cy="478715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7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3. Diapositiva 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702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4027"/>
            <a:ext cx="5181600" cy="468984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0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04. 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569" y="376518"/>
            <a:ext cx="10515600" cy="806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36903"/>
            <a:ext cx="6172200" cy="442415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36900"/>
            <a:ext cx="3932237" cy="4432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11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Blanc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12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25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2507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76593"/>
            <a:ext cx="10515600" cy="479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247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O"/>
              <a:t>Hasta el 31 de Mayo de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2E67AE3-78D1-4B85-B143-99C273AFF6CC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191"/>
            <a:ext cx="12192000" cy="1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68" y="5983628"/>
            <a:ext cx="2246232" cy="64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3" r:id="rId5"/>
    <p:sldLayoutId id="2147483664" r:id="rId6"/>
    <p:sldLayoutId id="2147483668" r:id="rId7"/>
    <p:sldLayoutId id="2147483677" r:id="rId8"/>
    <p:sldLayoutId id="2147483678" r:id="rId9"/>
    <p:sldLayoutId id="2147483670" r:id="rId10"/>
    <p:sldLayoutId id="2147483674" r:id="rId11"/>
    <p:sldLayoutId id="214748369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164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400" b="1" i="1" kern="1200" dirty="0" smtClean="0">
          <a:solidFill>
            <a:srgbClr val="C00000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 Narrow" panose="020B0606020202030204" pitchFamily="34" charset="0"/>
        <a:buChar char="–"/>
        <a:defRPr sz="2200" b="1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anose="020B0604020202020204" pitchFamily="34" charset="0"/>
        <a:buChar char="»"/>
        <a:defRPr sz="16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19800" y="2819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CO" sz="1800" b="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3441030" y="3704166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4000" i="0" dirty="0">
                <a:solidFill>
                  <a:srgbClr val="001F3A"/>
                </a:solidFill>
              </a:rPr>
              <a:t>Evolución de Mercado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_tradnl" altLang="es-CO" sz="4000" i="0" dirty="0">
                <a:solidFill>
                  <a:srgbClr val="001F3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06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uadroTexto 1"/>
          <p:cNvSpPr txBox="1">
            <a:spLocks noChangeArrowheads="1"/>
          </p:cNvSpPr>
          <p:nvPr/>
        </p:nvSpPr>
        <p:spPr bwMode="auto">
          <a:xfrm>
            <a:off x="8685611" y="5319713"/>
            <a:ext cx="184731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 i="1">
                <a:solidFill>
                  <a:srgbClr val="BE0E3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 b="1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7F7F7F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18 Título"/>
          <p:cNvSpPr txBox="1">
            <a:spLocks/>
          </p:cNvSpPr>
          <p:nvPr/>
        </p:nvSpPr>
        <p:spPr>
          <a:xfrm>
            <a:off x="784800" y="254925"/>
            <a:ext cx="10515600" cy="700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18DE1D-C988-4915-BAAB-9AF7A79DF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F47B61-62A9-4029-AE48-96DB4A1E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Mayo de 2019</a:t>
            </a:r>
          </a:p>
        </p:txBody>
      </p:sp>
      <p:sp>
        <p:nvSpPr>
          <p:cNvPr id="8" name="17 Marcador de contenido">
            <a:extLst>
              <a:ext uri="{FF2B5EF4-FFF2-40B4-BE49-F238E27FC236}">
                <a16:creationId xmlns:a16="http://schemas.microsoft.com/office/drawing/2014/main" id="{F523CE65-C117-4D2E-BF4D-4FB05505F5BE}"/>
              </a:ext>
            </a:extLst>
          </p:cNvPr>
          <p:cNvSpPr txBox="1">
            <a:spLocks/>
          </p:cNvSpPr>
          <p:nvPr/>
        </p:nvSpPr>
        <p:spPr>
          <a:xfrm>
            <a:off x="1080000" y="900000"/>
            <a:ext cx="7848600" cy="124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marL="257175" marR="0" lvl="0" indent="-257175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514350" lvl="1" indent="-171450" defTabSz="685800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2000" b="1" i="1"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9429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marL="342900" lvl="0" indent="-342900" defTabSz="914400">
              <a:spcBef>
                <a:spcPts val="1000"/>
              </a:spcBef>
              <a:defRPr/>
            </a:pPr>
            <a:r>
              <a:rPr lang="es-CO" altLang="es-CO"/>
              <a:t>Gestión de Operaciones</a:t>
            </a:r>
          </a:p>
          <a:p>
            <a:pPr lvl="1">
              <a:defRPr/>
            </a:pPr>
            <a:r>
              <a:rPr lang="es-CO" altLang="es-CO" sz="2200" i="0">
                <a:solidFill>
                  <a:schemeClr val="bg2">
                    <a:lumMod val="25000"/>
                  </a:schemeClr>
                </a:solidFill>
              </a:rPr>
              <a:t>Operaciones Simultáneas SEN y MEC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3D7EF7-982A-4C27-BEBE-49D7ADE3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874" y="1742170"/>
            <a:ext cx="8571719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6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18 Título"/>
          <p:cNvSpPr>
            <a:spLocks noGrp="1"/>
          </p:cNvSpPr>
          <p:nvPr>
            <p:ph type="title"/>
          </p:nvPr>
        </p:nvSpPr>
        <p:spPr>
          <a:xfrm>
            <a:off x="784800" y="169200"/>
            <a:ext cx="10515600" cy="700635"/>
          </a:xfrm>
        </p:spPr>
        <p:txBody>
          <a:bodyPr/>
          <a:lstStyle/>
          <a:p>
            <a:r>
              <a:rPr lang="es-ES" altLang="es-CO">
                <a:latin typeface="Arial Narrow" panose="020B0606020202030204" pitchFamily="34" charset="0"/>
                <a:ea typeface="ＭＳ Ｐゴシック" panose="020B0600070205080204" pitchFamily="34" charset="-128"/>
              </a:rPr>
              <a:t>Informe de la Administración</a:t>
            </a:r>
          </a:p>
        </p:txBody>
      </p:sp>
      <p:sp>
        <p:nvSpPr>
          <p:cNvPr id="18434" name="17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7886700" cy="1105101"/>
          </a:xfrm>
        </p:spPr>
        <p:txBody>
          <a:bodyPr/>
          <a:lstStyle/>
          <a:p>
            <a:r>
              <a:rPr lang="es-ES" altLang="es-CO">
                <a:latin typeface="Arial Narrow" panose="020B0606020202030204" pitchFamily="34" charset="0"/>
                <a:ea typeface="ＭＳ Ｐゴシック" panose="020B0600070205080204" pitchFamily="34" charset="-128"/>
              </a:rPr>
              <a:t>Gestión de Operaciones</a:t>
            </a:r>
          </a:p>
          <a:p>
            <a:pPr lvl="1"/>
            <a:r>
              <a:rPr lang="es-ES" altLang="es-CO">
                <a:ea typeface="ＭＳ Ｐゴシック" panose="020B0600070205080204" pitchFamily="34" charset="-128"/>
              </a:rPr>
              <a:t>Operaciones Repo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165187" y="3916669"/>
            <a:ext cx="1623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Participación de 12 SCB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165187" y="4178279"/>
            <a:ext cx="1702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 de operaciones repo  </a:t>
            </a:r>
            <a:r>
              <a:rPr lang="es-CO" sz="1100">
                <a:solidFill>
                  <a:prstClr val="black"/>
                </a:solidFill>
                <a:latin typeface="Arial Narrow" panose="020B0606020202030204" pitchFamily="34" charset="0"/>
              </a:rPr>
              <a:t>Mayo</a:t>
            </a:r>
            <a:r>
              <a:rPr kumimoji="0" lang="es-CO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/19: </a:t>
            </a:r>
            <a:r>
              <a:rPr lang="es-CO" sz="1100">
                <a:solidFill>
                  <a:prstClr val="black"/>
                </a:solidFill>
                <a:latin typeface="Arial Narrow" panose="020B0606020202030204" pitchFamily="34" charset="0"/>
              </a:rPr>
              <a:t>1095</a:t>
            </a:r>
            <a:endParaRPr kumimoji="0" lang="es-CO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9F00ADC-7A62-45DB-8130-E1A0BE520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D65451-452C-42EC-B244-1DA75F41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Mayo de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35757D-AEFC-4336-B37C-4E4F9DBF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19" y="2005101"/>
            <a:ext cx="830956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607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8 Título"/>
          <p:cNvSpPr>
            <a:spLocks noGrp="1"/>
          </p:cNvSpPr>
          <p:nvPr>
            <p:ph type="title"/>
          </p:nvPr>
        </p:nvSpPr>
        <p:spPr>
          <a:xfrm>
            <a:off x="784800" y="169200"/>
            <a:ext cx="10515600" cy="700635"/>
          </a:xfrm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Informe de la Administración</a:t>
            </a:r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A82D60-6125-4063-BCC3-D62EC44D3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674833-BF98-45F1-8199-F08D717B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Mayo de 2019</a:t>
            </a:r>
          </a:p>
        </p:txBody>
      </p:sp>
      <p:sp>
        <p:nvSpPr>
          <p:cNvPr id="9" name="12 Marcador de contenido">
            <a:extLst>
              <a:ext uri="{FF2B5EF4-FFF2-40B4-BE49-F238E27FC236}">
                <a16:creationId xmlns:a16="http://schemas.microsoft.com/office/drawing/2014/main" id="{AB1C34FE-B7DA-452E-9D63-6D4144E75F3E}"/>
              </a:ext>
            </a:extLst>
          </p:cNvPr>
          <p:cNvSpPr txBox="1">
            <a:spLocks/>
          </p:cNvSpPr>
          <p:nvPr/>
        </p:nvSpPr>
        <p:spPr>
          <a:xfrm>
            <a:off x="1080000" y="900000"/>
            <a:ext cx="8229600" cy="9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s-ES_tradnl">
                <a:ea typeface="ＭＳ Ｐゴシック" pitchFamily="-111" charset="-128"/>
              </a:rPr>
              <a:t>Gestión operaciones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>
                <a:ea typeface="ＭＳ Ｐゴシック" pitchFamily="-111" charset="-128"/>
              </a:rPr>
              <a:t>Evolución productos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42B603-6FE5-4CD8-A8D9-2630EA81E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639" y="2813954"/>
            <a:ext cx="3502385" cy="13833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559DFA-BF8D-468D-8D45-8CC10335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27" y="1850912"/>
            <a:ext cx="7262016" cy="38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77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84800" y="254925"/>
            <a:ext cx="7886700" cy="525476"/>
          </a:xfrm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Informe de la Administración</a:t>
            </a:r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B4BAAE-D68F-4248-A645-13546F17C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41134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CD845-9BB9-4E24-8909-DA3F4F16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Mayo de 2019</a:t>
            </a:r>
          </a:p>
        </p:txBody>
      </p:sp>
      <p:sp>
        <p:nvSpPr>
          <p:cNvPr id="11" name="12 Marcador de contenido">
            <a:extLst>
              <a:ext uri="{FF2B5EF4-FFF2-40B4-BE49-F238E27FC236}">
                <a16:creationId xmlns:a16="http://schemas.microsoft.com/office/drawing/2014/main" id="{A24F43C2-2B5B-4C06-B269-5BF62248B872}"/>
              </a:ext>
            </a:extLst>
          </p:cNvPr>
          <p:cNvSpPr txBox="1">
            <a:spLocks/>
          </p:cNvSpPr>
          <p:nvPr/>
        </p:nvSpPr>
        <p:spPr>
          <a:xfrm>
            <a:off x="1080000" y="900000"/>
            <a:ext cx="8229600" cy="950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4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Char char="–"/>
              <a:defRPr sz="220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–"/>
              <a:defRPr sz="180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Helvetica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s-ES_tradnl">
                <a:ea typeface="ＭＳ Ｐゴシック" pitchFamily="-111" charset="-128"/>
              </a:rPr>
              <a:t>Posición Abierta 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>
                <a:ea typeface="ＭＳ Ｐゴシック" pitchFamily="-111" charset="-128"/>
              </a:rPr>
              <a:t>Evolución Posición abierta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177820-2140-47F2-8B0D-5CA0D40E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663" y="5192174"/>
            <a:ext cx="2345473" cy="5694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68DA94-2A39-4EC3-AD26-C22CEE3A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87" y="900000"/>
            <a:ext cx="5237826" cy="49947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10D351-320D-41CE-8636-EB3E99565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87" y="1771847"/>
            <a:ext cx="5971713" cy="32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6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4882748-E3B8-4ECB-BA79-5ACEBF77D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085889"/>
              </p:ext>
            </p:extLst>
          </p:nvPr>
        </p:nvGraphicFramePr>
        <p:xfrm>
          <a:off x="2092577" y="1920758"/>
          <a:ext cx="8312523" cy="383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38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8229600" cy="9509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s-ES_tradnl">
                <a:ea typeface="ＭＳ Ｐゴシック" pitchFamily="-111" charset="-128"/>
              </a:rPr>
              <a:t>Posición Abierta </a:t>
            </a:r>
          </a:p>
          <a:p>
            <a:pPr lvl="1">
              <a:buFont typeface="Arial" charset="0"/>
              <a:buChar char="–"/>
              <a:defRPr/>
            </a:pPr>
            <a:r>
              <a:rPr lang="es-ES_tradnl">
                <a:ea typeface="ＭＳ Ｐゴシック" pitchFamily="-111" charset="-128"/>
              </a:rPr>
              <a:t>Evolución Posición Abierta vs Importe en efectivo - Repos</a:t>
            </a:r>
          </a:p>
        </p:txBody>
      </p:sp>
      <p:sp>
        <p:nvSpPr>
          <p:cNvPr id="9" name="18 Título"/>
          <p:cNvSpPr>
            <a:spLocks noGrp="1"/>
          </p:cNvSpPr>
          <p:nvPr>
            <p:ph type="title"/>
          </p:nvPr>
        </p:nvSpPr>
        <p:spPr>
          <a:xfrm>
            <a:off x="784800" y="169200"/>
            <a:ext cx="10515600" cy="700635"/>
          </a:xfrm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Informe de la Administración</a:t>
            </a:r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6A300B-2459-4BFB-A39D-1C529B440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53000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DB2B5-7BAC-41BE-BDA9-3DF407D3D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Mayo de 2019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67E01F-8396-4956-9E26-ECE1B8420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547" y="2467122"/>
            <a:ext cx="210786" cy="6878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B636919-3B78-4396-9654-BACBA033D5C9}"/>
              </a:ext>
            </a:extLst>
          </p:cNvPr>
          <p:cNvSpPr txBox="1"/>
          <p:nvPr/>
        </p:nvSpPr>
        <p:spPr>
          <a:xfrm>
            <a:off x="10373333" y="2680231"/>
            <a:ext cx="47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>
                <a:latin typeface="Arial Narrow" panose="020B0606020202030204" pitchFamily="34" charset="0"/>
              </a:rPr>
              <a:t>137%</a:t>
            </a:r>
          </a:p>
        </p:txBody>
      </p:sp>
    </p:spTree>
    <p:extLst>
      <p:ext uri="{BB962C8B-B14F-4D97-AF65-F5344CB8AC3E}">
        <p14:creationId xmlns:p14="http://schemas.microsoft.com/office/powerpoint/2010/main" val="1134781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2057400" cy="365125"/>
          </a:xfrm>
        </p:spPr>
        <p:txBody>
          <a:bodyPr/>
          <a:lstStyle/>
          <a:p>
            <a:fld id="{F2E67AE3-78D1-4B85-B143-99C273AFF6CC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512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169200"/>
            <a:ext cx="8229600" cy="725488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10697641" cy="7254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s-ES_tradnl" sz="280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>
              <a:spcBef>
                <a:spcPts val="0"/>
              </a:spcBef>
            </a:pPr>
            <a:endParaRPr lang="es-ES_tradnl" sz="900">
              <a:latin typeface="Arial Narrow" pitchFamily="34" charset="0"/>
              <a:ea typeface="ＭＳ Ｐゴシック" pitchFamily="-111" charset="-128"/>
            </a:endParaRPr>
          </a:p>
          <a:p>
            <a:pPr lvl="1">
              <a:spcBef>
                <a:spcPts val="0"/>
              </a:spcBef>
            </a:pPr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sz="2800">
                <a:latin typeface="Arial Narrow" pitchFamily="34" charset="0"/>
                <a:ea typeface="ＭＳ Ｐゴシック" pitchFamily="-111" charset="-128"/>
              </a:rPr>
              <a:t>mayo</a:t>
            </a:r>
            <a:r>
              <a:rPr lang="es-ES_tradnl" sz="2600">
                <a:ea typeface="ＭＳ Ｐゴシック" pitchFamily="-111" charset="-128"/>
              </a:rPr>
              <a:t> 2019</a:t>
            </a:r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– </a:t>
            </a:r>
            <a:r>
              <a:rPr lang="es-ES_tradnl" sz="2600">
                <a:ea typeface="ＭＳ Ｐゴシック" pitchFamily="-111" charset="-128"/>
              </a:rPr>
              <a:t>Con Simultáneas y Repos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65F6D988-76C4-49FE-B32F-290FAFB561D3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02C55B-B0CE-49CE-BB92-B2095DA0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25" y="6333240"/>
            <a:ext cx="2743200" cy="365125"/>
          </a:xfrm>
        </p:spPr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28B2EC-7307-4304-8F89-D7A6461B03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2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C152C4-871A-49A1-9382-A5078B4D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30" y="1625488"/>
            <a:ext cx="3543300" cy="49976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0E3B17B-01FA-4C79-B43D-4598E17FF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001" y="2070048"/>
            <a:ext cx="53816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033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169200"/>
            <a:ext cx="8229600" cy="725488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7171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782892"/>
            <a:ext cx="11112194" cy="842597"/>
          </a:xfrm>
        </p:spPr>
        <p:txBody>
          <a:bodyPr>
            <a:noAutofit/>
          </a:bodyPr>
          <a:lstStyle/>
          <a:p>
            <a:r>
              <a:rPr lang="es-ES_tradnl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>
                <a:latin typeface="Arial Narrow" pitchFamily="34" charset="0"/>
                <a:ea typeface="ＭＳ Ｐゴシック" pitchFamily="-111" charset="-128"/>
              </a:rPr>
              <a:t>Ranking: Estandarizados y No Estandarizados </a:t>
            </a:r>
            <a:r>
              <a:rPr lang="es-ES_tradnl" sz="2000">
                <a:ea typeface="ＭＳ Ｐゴシック" pitchFamily="-111" charset="-128"/>
              </a:rPr>
              <a:t>mayo</a:t>
            </a:r>
            <a:r>
              <a:rPr lang="es-ES_tradnl">
                <a:ea typeface="ＭＳ Ｐゴシック" pitchFamily="-111" charset="-128"/>
              </a:rPr>
              <a:t> 2019- Sin Simultáneas y Repos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C74BB364-93A8-491F-99E5-A62A62CF571A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3D5EE1-D0CC-4D44-9EE6-E92EE14F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25" y="6297173"/>
            <a:ext cx="2743200" cy="365125"/>
          </a:xfrm>
        </p:spPr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B9E37B-1BBA-48EE-93B1-75D2A00E6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3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7B9BAA-E644-441E-8454-B20710D1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13" y="1724967"/>
            <a:ext cx="3362325" cy="49638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32E1C1-E738-4BC7-B356-D515BA4C8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180" y="2007119"/>
            <a:ext cx="47720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381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169200"/>
            <a:ext cx="8229600" cy="725487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8195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900000"/>
            <a:ext cx="7920880" cy="792088"/>
          </a:xfrm>
        </p:spPr>
        <p:txBody>
          <a:bodyPr>
            <a:normAutofit fontScale="92500" lnSpcReduction="10000"/>
          </a:bodyPr>
          <a:lstStyle/>
          <a:p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sz="2400">
                <a:latin typeface="Arial Narrow" pitchFamily="34" charset="0"/>
                <a:ea typeface="ＭＳ Ｐゴシック" pitchFamily="-111" charset="-128"/>
              </a:rPr>
              <a:t>Ranking: Estandarizados mayo 2019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EEE0D2F9-3B23-454F-9E9F-8245F9B006EA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96CA7B-DCA0-4D8E-BE43-A845194D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440" y="6347587"/>
            <a:ext cx="2743200" cy="365125"/>
          </a:xfrm>
        </p:spPr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EB73D44-F544-4294-A398-75E4F7C27C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4</a:t>
            </a:fld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80C33A-B641-4BB2-ABC7-57B080DB6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59" y="1998318"/>
            <a:ext cx="3381375" cy="3467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718A02-B800-4273-8630-E849FE397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416" y="1705632"/>
            <a:ext cx="43148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598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254925"/>
            <a:ext cx="8229600" cy="543570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1080000" y="798496"/>
            <a:ext cx="9505056" cy="785814"/>
          </a:xfrm>
        </p:spPr>
        <p:txBody>
          <a:bodyPr>
            <a:normAutofit fontScale="92500" lnSpcReduction="10000"/>
          </a:bodyPr>
          <a:lstStyle/>
          <a:p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 sz="2400">
                <a:latin typeface="Arial Narrow" pitchFamily="34" charset="0"/>
                <a:ea typeface="ＭＳ Ｐゴシック" pitchFamily="-111" charset="-128"/>
              </a:rPr>
              <a:t>Ranking: No Estandarizados </a:t>
            </a:r>
            <a:r>
              <a:rPr lang="es-ES_tradnl" sz="2400">
                <a:ea typeface="ＭＳ Ｐゴシック" pitchFamily="-111" charset="-128"/>
              </a:rPr>
              <a:t>mayo </a:t>
            </a:r>
            <a:r>
              <a:rPr lang="es-ES_tradnl" sz="2400">
                <a:latin typeface="Arial Narrow" pitchFamily="34" charset="0"/>
                <a:ea typeface="ＭＳ Ｐゴシック" pitchFamily="-111" charset="-128"/>
              </a:rPr>
              <a:t>2019 – Con </a:t>
            </a:r>
            <a:r>
              <a:rPr lang="es-ES_tradnl" sz="2400">
                <a:ea typeface="ＭＳ Ｐゴシック" pitchFamily="-111" charset="-128"/>
              </a:rPr>
              <a:t>Simultáneas y Repos</a:t>
            </a:r>
            <a:endParaRPr lang="es-ES_tradnl" sz="2400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28D2AD0B-791E-4BFE-90F9-5529B79125DF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070DB6-3AFC-4E56-9A95-8F8439DE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3212" y="6309434"/>
            <a:ext cx="2743200" cy="365125"/>
          </a:xfrm>
        </p:spPr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6F0111-44EC-489E-B0E0-7497B7FA9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5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E5E55C-275F-40AB-9A0B-D06EC80A9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584310"/>
            <a:ext cx="4229100" cy="50902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A7D409-EEB9-47C9-BAED-D1C1BB117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465" y="2040656"/>
            <a:ext cx="49339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547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1 Título"/>
          <p:cNvSpPr>
            <a:spLocks noGrp="1"/>
          </p:cNvSpPr>
          <p:nvPr>
            <p:ph type="title" idx="4294967295"/>
          </p:nvPr>
        </p:nvSpPr>
        <p:spPr>
          <a:xfrm>
            <a:off x="784800" y="283500"/>
            <a:ext cx="8229600" cy="509020"/>
          </a:xfrm>
        </p:spPr>
        <p:txBody>
          <a:bodyPr/>
          <a:lstStyle/>
          <a:p>
            <a:r>
              <a:rPr lang="es-ES" altLang="es-CO"/>
              <a:t>Informe de la Administración</a:t>
            </a:r>
            <a:endParaRPr lang="es-ES">
              <a:latin typeface="Arial Narrow" pitchFamily="34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9219" name="12 Marcador de contenido"/>
          <p:cNvSpPr>
            <a:spLocks noGrp="1"/>
          </p:cNvSpPr>
          <p:nvPr>
            <p:ph idx="4294967295"/>
          </p:nvPr>
        </p:nvSpPr>
        <p:spPr>
          <a:xfrm>
            <a:off x="1079999" y="792520"/>
            <a:ext cx="9615709" cy="969011"/>
          </a:xfrm>
        </p:spPr>
        <p:txBody>
          <a:bodyPr>
            <a:normAutofit/>
          </a:bodyPr>
          <a:lstStyle/>
          <a:p>
            <a:r>
              <a:rPr lang="es-ES_tradnl" sz="2600">
                <a:latin typeface="Arial Narrow" pitchFamily="34" charset="0"/>
                <a:ea typeface="ＭＳ Ｐゴシック" pitchFamily="-111" charset="-128"/>
              </a:rPr>
              <a:t>Volumen Operado</a:t>
            </a:r>
          </a:p>
          <a:p>
            <a:pPr lvl="1"/>
            <a:r>
              <a:rPr lang="es-ES_tradnl">
                <a:latin typeface="Arial Narrow" pitchFamily="34" charset="0"/>
                <a:ea typeface="ＭＳ Ｐゴシック" pitchFamily="-111" charset="-128"/>
              </a:rPr>
              <a:t>Ranking: No Estandarizados mayo 2019 – </a:t>
            </a:r>
            <a:r>
              <a:rPr lang="es-ES_tradnl">
                <a:ea typeface="ＭＳ Ｐゴシック" pitchFamily="-111" charset="-128"/>
              </a:rPr>
              <a:t>Sin Simultáneas y Repos</a:t>
            </a:r>
            <a:endParaRPr lang="es-ES_tradnl">
              <a:latin typeface="Arial Narrow" pitchFamily="34" charset="0"/>
              <a:ea typeface="ＭＳ Ｐゴシック" pitchFamily="-111" charset="-128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3986F40-B913-41C4-A44E-83F4EFE0D614}"/>
              </a:ext>
            </a:extLst>
          </p:cNvPr>
          <p:cNvSpPr txBox="1">
            <a:spLocks/>
          </p:cNvSpPr>
          <p:nvPr/>
        </p:nvSpPr>
        <p:spPr>
          <a:xfrm>
            <a:off x="4941134" y="611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38E6A0-469E-455D-BC16-F62C7E36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67325" y="6299909"/>
            <a:ext cx="2743200" cy="365125"/>
          </a:xfrm>
        </p:spPr>
        <p:txBody>
          <a:bodyPr/>
          <a:lstStyle/>
          <a:p>
            <a:r>
              <a:rPr lang="es-CO"/>
              <a:t>Hasta el 31 de Mayo de 2019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58B394-27CF-42CF-A0B1-3EA7AFDDB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E67AE3-78D1-4B85-B143-99C273AFF6CC}" type="slidenum">
              <a:rPr lang="es-CO" smtClean="0"/>
              <a:pPr/>
              <a:t>6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8CFAA6-3F61-4AC5-AC86-F0C00301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15" y="1761531"/>
            <a:ext cx="3048000" cy="4000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F8F0A6-5034-4367-8CA4-827BA976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43796"/>
            <a:ext cx="48291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20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 Título"/>
          <p:cNvSpPr txBox="1">
            <a:spLocks/>
          </p:cNvSpPr>
          <p:nvPr/>
        </p:nvSpPr>
        <p:spPr>
          <a:xfrm>
            <a:off x="784800" y="254925"/>
            <a:ext cx="10152000" cy="700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1" name="15 Marcador de contenido"/>
          <p:cNvSpPr txBox="1">
            <a:spLocks/>
          </p:cNvSpPr>
          <p:nvPr/>
        </p:nvSpPr>
        <p:spPr>
          <a:xfrm>
            <a:off x="1080000" y="900000"/>
            <a:ext cx="8044434" cy="109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es-ES" sz="1800" b="1" i="1" kern="1200" dirty="0" smtClean="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1650" b="1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42975" indent="-25717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 kern="120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 kern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altLang="es-CO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Gestión de Operaciones</a:t>
            </a:r>
          </a:p>
          <a:p>
            <a:pPr lvl="1">
              <a:defRPr/>
            </a:pPr>
            <a:r>
              <a:rPr lang="es-CO" altLang="es-CO" sz="2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s-CO" altLang="es-CO" sz="2200">
                <a:ea typeface="ＭＳ Ｐゴシック" panose="020B0600070205080204" pitchFamily="34" charset="-128"/>
              </a:rPr>
              <a:t>Evolución Número de Miembros</a:t>
            </a:r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CO" altLang="es-CO" sz="165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BB302F-2ED8-4B95-A3B0-D00E6DC7E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941134" y="611461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1F2EA-6730-4D61-B6AF-C6037CCD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4791"/>
            <a:ext cx="2743200" cy="365125"/>
          </a:xfrm>
        </p:spPr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Mayo de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39F6C2-CA01-45BC-8D40-1E3B082E0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493" y="1892618"/>
            <a:ext cx="7060482" cy="37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7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8 Título"/>
          <p:cNvSpPr txBox="1">
            <a:spLocks/>
          </p:cNvSpPr>
          <p:nvPr/>
        </p:nvSpPr>
        <p:spPr>
          <a:xfrm>
            <a:off x="784800" y="169200"/>
            <a:ext cx="10515600" cy="700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164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3400" b="1" i="0" u="none" strike="noStrike" kern="1200" cap="none" spc="0" normalizeH="0" baseline="0" noProof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Informe de la Administración</a:t>
            </a:r>
          </a:p>
        </p:txBody>
      </p:sp>
      <p:sp>
        <p:nvSpPr>
          <p:cNvPr id="13" name="17 Marcador de contenido"/>
          <p:cNvSpPr txBox="1">
            <a:spLocks/>
          </p:cNvSpPr>
          <p:nvPr/>
        </p:nvSpPr>
        <p:spPr>
          <a:xfrm>
            <a:off x="1080000" y="900000"/>
            <a:ext cx="7848600" cy="124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marL="257175" marR="0" lvl="0" indent="-257175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514350" lvl="1" indent="-171450" defTabSz="685800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2000" b="1" i="1"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9429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s-CO" altLang="es-CO"/>
              <a:t>Gestión de Operaciones </a:t>
            </a:r>
          </a:p>
          <a:p>
            <a:pPr marL="534988" indent="-174625">
              <a:buFont typeface="Arial Narrow" panose="020B0606020202030204" pitchFamily="34" charset="0"/>
              <a:buChar char="−"/>
            </a:pPr>
            <a:r>
              <a:rPr lang="es-CO" altLang="es-CO" sz="2200" i="0">
                <a:solidFill>
                  <a:schemeClr val="tx1"/>
                </a:solidFill>
              </a:rPr>
              <a:t>Evolución de Operaciones de Mercado y de Registro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34993B9-0DED-489F-AD9F-D3D817FCE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D834B0-5D0D-4FAB-BD03-EB76E955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>
                <a:latin typeface="Arial Narrow" panose="020B0606020202030204" pitchFamily="34" charset="0"/>
              </a:rPr>
              <a:t>Hasta el 31 de Mayo de 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62D080-144B-42E1-9C65-61DB486E1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94" y="5592874"/>
            <a:ext cx="2103238" cy="3651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5193A6-AE9E-48EF-81A0-073D7CF5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435" y="1678338"/>
            <a:ext cx="9137689" cy="37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89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8 Título"/>
          <p:cNvSpPr>
            <a:spLocks noGrp="1"/>
          </p:cNvSpPr>
          <p:nvPr>
            <p:ph type="title"/>
          </p:nvPr>
        </p:nvSpPr>
        <p:spPr>
          <a:xfrm>
            <a:off x="784800" y="169200"/>
            <a:ext cx="10515600" cy="700635"/>
          </a:xfrm>
        </p:spPr>
        <p:txBody>
          <a:bodyPr/>
          <a:lstStyle/>
          <a:p>
            <a:r>
              <a:rPr lang="es-ES" altLang="es-CO">
                <a:ea typeface="ＭＳ Ｐゴシック" panose="020B0600070205080204" pitchFamily="34" charset="-128"/>
              </a:rPr>
              <a:t>Informe de la Administración</a:t>
            </a:r>
            <a:endParaRPr lang="es-ES" altLang="es-CO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0D83990-2D81-4DD0-8EEE-51D0357CE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67AE3-78D1-4B85-B143-99C273AFF6C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2667D4-3B06-4127-A356-9167FDCAD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</a:rPr>
              <a:t>Hasta el 31 de Mayo de 2019</a:t>
            </a:r>
          </a:p>
        </p:txBody>
      </p:sp>
      <p:sp>
        <p:nvSpPr>
          <p:cNvPr id="8" name="17 Marcador de contenido">
            <a:extLst>
              <a:ext uri="{FF2B5EF4-FFF2-40B4-BE49-F238E27FC236}">
                <a16:creationId xmlns:a16="http://schemas.microsoft.com/office/drawing/2014/main" id="{CF774905-7054-4DAB-9495-58728B501388}"/>
              </a:ext>
            </a:extLst>
          </p:cNvPr>
          <p:cNvSpPr txBox="1">
            <a:spLocks/>
          </p:cNvSpPr>
          <p:nvPr/>
        </p:nvSpPr>
        <p:spPr>
          <a:xfrm>
            <a:off x="1080000" y="900000"/>
            <a:ext cx="7848600" cy="124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CO"/>
            </a:defPPr>
            <a:lvl1pPr marL="257175" marR="0" lvl="0" indent="-257175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400" b="1" i="1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514350" lvl="1" indent="-171450" defTabSz="685800">
              <a:lnSpc>
                <a:spcPct val="90000"/>
              </a:lnSpc>
              <a:spcBef>
                <a:spcPts val="750"/>
              </a:spcBef>
              <a:buFont typeface="Arial Narrow" panose="020B0606020202030204" pitchFamily="34" charset="0"/>
              <a:buChar char="–"/>
              <a:defRPr sz="2000" b="1" i="1"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9429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b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–"/>
              <a:defRPr sz="135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750"/>
              </a:spcBef>
              <a:buFont typeface="Helvetica" panose="020B0604020202020204" pitchFamily="34" charset="0"/>
              <a:buChar char="»"/>
              <a:defRPr sz="120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defRPr/>
            </a:pPr>
            <a:r>
              <a:rPr lang="es-CO" altLang="es-CO"/>
              <a:t>Gestión de Operaciones - Derivados</a:t>
            </a:r>
          </a:p>
          <a:p>
            <a:pPr marL="685800" lvl="1" indent="-228600" defTabSz="914400">
              <a:spcBef>
                <a:spcPts val="1000"/>
              </a:spcBef>
              <a:defRPr/>
            </a:pPr>
            <a:r>
              <a:rPr lang="es-CO" altLang="es-CO" sz="2200" i="0">
                <a:solidFill>
                  <a:schemeClr val="bg2">
                    <a:lumMod val="25000"/>
                  </a:schemeClr>
                </a:solidFill>
              </a:rPr>
              <a:t>Evolución de Operaciones de Mercado y de Registro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02E983-515F-4C02-9F84-EFAF323F6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965" y="5729991"/>
            <a:ext cx="2215536" cy="3846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821E08-DB72-4795-9E22-D1F881C37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06"/>
          <a:stretch/>
        </p:blipFill>
        <p:spPr>
          <a:xfrm>
            <a:off x="1718268" y="1712417"/>
            <a:ext cx="9010964" cy="38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986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ite de Riesgos Marzo 2017 Versión_ Final.pptx" id="{674428BE-0A01-4F29-BE16-D9512F00267F}" vid="{2BD00501-3639-45B5-AA20-1BD77E5F80E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10AFAC4D34F344B98AAF15AF2FAB14" ma:contentTypeVersion="6" ma:contentTypeDescription="Crear nuevo documento." ma:contentTypeScope="" ma:versionID="30ef2f6ff6f1d99421a8563fb1d0b213">
  <xsd:schema xmlns:xsd="http://www.w3.org/2001/XMLSchema" xmlns:xs="http://www.w3.org/2001/XMLSchema" xmlns:p="http://schemas.microsoft.com/office/2006/metadata/properties" xmlns:ns2="96f32202-9a0f-4f39-9446-0fe35bc97cc1" xmlns:ns3="a1aba5cf-9722-4728-ba79-5cb1a35b0c4d" targetNamespace="http://schemas.microsoft.com/office/2006/metadata/properties" ma:root="true" ma:fieldsID="f4df3572fc5008c3cf57472902e30b2e" ns2:_="" ns3:_="">
    <xsd:import namespace="96f32202-9a0f-4f39-9446-0fe35bc97cc1"/>
    <xsd:import namespace="a1aba5cf-9722-4728-ba79-5cb1a35b0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32202-9a0f-4f39-9446-0fe35bc97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ba5cf-9722-4728-ba79-5cb1a35b0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DBD765-4CB3-4C4F-AD50-0122C712400A}">
  <ds:schemaRefs>
    <ds:schemaRef ds:uri="96f32202-9a0f-4f39-9446-0fe35bc97cc1"/>
    <ds:schemaRef ds:uri="a1aba5cf-9722-4728-ba79-5cb1a35b0c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87E002-5A4E-4D13-8F6B-E2E7617E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2FEADB-95BA-4AB8-BE36-9E70ECD3FD6B}">
  <ds:schemaRefs>
    <ds:schemaRef ds:uri="96f32202-9a0f-4f39-9446-0fe35bc97cc1"/>
    <ds:schemaRef ds:uri="a1aba5cf-9722-4728-ba79-5cb1a35b0c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Comite de Riesgos Marzo 2017 Versión_ Final.pptx</Template>
  <TotalTime>40</TotalTime>
  <Words>333</Words>
  <Application>Microsoft Office PowerPoint</Application>
  <PresentationFormat>Panorámica</PresentationFormat>
  <Paragraphs>95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Helvetica</vt:lpstr>
      <vt:lpstr>Tema de Office</vt:lpstr>
      <vt:lpstr>Presentación de PowerPoint</vt:lpstr>
      <vt:lpstr>Informe de la Administración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  <vt:lpstr>Presentación de PowerPoint</vt:lpstr>
      <vt:lpstr>Informe de la Administración</vt:lpstr>
      <vt:lpstr>Presentación de PowerPoint</vt:lpstr>
      <vt:lpstr>Informe de la Administración</vt:lpstr>
      <vt:lpstr>Informe de la Administración</vt:lpstr>
      <vt:lpstr>Informe de la Administración</vt:lpstr>
      <vt:lpstr>Informe de la Administración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Sanchez</dc:creator>
  <cp:lastModifiedBy>Mayra  Montenegro</cp:lastModifiedBy>
  <cp:revision>4</cp:revision>
  <cp:lastPrinted>2019-06-13T13:30:29Z</cp:lastPrinted>
  <dcterms:created xsi:type="dcterms:W3CDTF">2017-03-14T18:53:09Z</dcterms:created>
  <dcterms:modified xsi:type="dcterms:W3CDTF">2019-07-30T19:24:56Z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0x0101006D10AFAC4D34F344B98AAF15AF2FAB14</vt:lpwstr>
  </property>
</Properties>
</file>