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3"/>
  </p:notesMasterIdLst>
  <p:sldIdLst>
    <p:sldId id="257" r:id="rId2"/>
  </p:sldIdLst>
  <p:sldSz cx="10799763" cy="5400675"/>
  <p:notesSz cx="6858000" cy="9144000"/>
  <p:defaultTextStyle>
    <a:defPPr>
      <a:defRPr lang="es-ES_tradnl"/>
    </a:defPPr>
    <a:lvl1pPr marL="0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1pPr>
    <a:lvl2pPr marL="388803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2pPr>
    <a:lvl3pPr marL="777606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3pPr>
    <a:lvl4pPr marL="1166409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4pPr>
    <a:lvl5pPr marL="1555212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5pPr>
    <a:lvl6pPr marL="1944014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6pPr>
    <a:lvl7pPr marL="2332817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7pPr>
    <a:lvl8pPr marL="2721620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8pPr>
    <a:lvl9pPr marL="3110423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6418"/>
  </p:normalViewPr>
  <p:slideViewPr>
    <p:cSldViewPr snapToGrid="0" snapToObjects="1">
      <p:cViewPr varScale="1">
        <p:scale>
          <a:sx n="122" d="100"/>
          <a:sy n="122" d="100"/>
        </p:scale>
        <p:origin x="10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C1781-EDA4-B74F-ACF2-364E99D1C638}" type="datetimeFigureOut">
              <a:rPr lang="es-ES_tradnl" smtClean="0"/>
              <a:t>20/03/2018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4488" y="1143000"/>
            <a:ext cx="6169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6EA3C-BB59-9F46-B35F-1CA42674990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103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388803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777606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1166409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555212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944014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2332817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2721620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3110423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fecha 3"/>
          <p:cNvSpPr>
            <a:spLocks noGrp="1"/>
          </p:cNvSpPr>
          <p:nvPr>
            <p:ph type="dt" sz="half" idx="2"/>
          </p:nvPr>
        </p:nvSpPr>
        <p:spPr>
          <a:xfrm>
            <a:off x="742950" y="5005388"/>
            <a:ext cx="24288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44A70"/>
                </a:solidFill>
              </a:defRPr>
            </a:lvl1pPr>
          </a:lstStyle>
          <a:p>
            <a:fld id="{7474AA6C-627D-684F-8094-803BEF95ADED}" type="datetimeFigureOut">
              <a:rPr lang="es-ES_tradnl" smtClean="0"/>
              <a:pPr/>
              <a:t>20/03/2018</a:t>
            </a:fld>
            <a:endParaRPr lang="es-ES_tradnl" dirty="0"/>
          </a:p>
        </p:txBody>
      </p:sp>
      <p:sp>
        <p:nvSpPr>
          <p:cNvPr id="15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1297859" y="1828799"/>
            <a:ext cx="7993626" cy="26052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s-ES_tradnl" dirty="0"/>
              <a:t>Haga clic para modificar el texto</a:t>
            </a:r>
          </a:p>
        </p:txBody>
      </p:sp>
      <p:sp>
        <p:nvSpPr>
          <p:cNvPr id="16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1297859" y="212836"/>
            <a:ext cx="7993626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69363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AA6C-627D-684F-8094-803BEF95ADED}" type="datetimeFigureOut">
              <a:rPr lang="es-ES_tradnl" smtClean="0"/>
              <a:t>20/03/2018</a:t>
            </a:fld>
            <a:endParaRPr lang="es-ES_tradnl"/>
          </a:p>
        </p:txBody>
      </p:sp>
      <p:sp>
        <p:nvSpPr>
          <p:cNvPr id="10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1297859" y="212836"/>
            <a:ext cx="7993626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1297859" y="1828799"/>
            <a:ext cx="7993626" cy="26052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s-ES_tradnl" dirty="0"/>
              <a:t>Haga clic para modificar el texto</a:t>
            </a: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10335802" y="955497"/>
            <a:ext cx="184731" cy="327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2062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fecha 3"/>
          <p:cNvSpPr txBox="1">
            <a:spLocks/>
          </p:cNvSpPr>
          <p:nvPr userDrawn="1"/>
        </p:nvSpPr>
        <p:spPr>
          <a:xfrm>
            <a:off x="895350" y="5021308"/>
            <a:ext cx="24288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l" defTabSz="777606" rtl="0" eaLnBrk="1" latinLnBrk="0" hangingPunct="1">
              <a:defRPr sz="1200" kern="1200">
                <a:solidFill>
                  <a:srgbClr val="144A70"/>
                </a:solidFill>
                <a:latin typeface="+mn-lt"/>
                <a:ea typeface="+mn-ea"/>
                <a:cs typeface="+mn-cs"/>
              </a:defRPr>
            </a:lvl1pPr>
            <a:lvl2pPr marL="388803" algn="l" defTabSz="777606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606" algn="l" defTabSz="777606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6409" algn="l" defTabSz="777606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5212" algn="l" defTabSz="777606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4014" algn="l" defTabSz="777606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2817" algn="l" defTabSz="777606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620" algn="l" defTabSz="777606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0423" algn="l" defTabSz="777606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74AA6C-627D-684F-8094-803BEF95ADED}" type="datetimeFigureOut">
              <a:rPr lang="es-ES_tradnl" smtClean="0"/>
              <a:pPr/>
              <a:t>20/03/2018</a:t>
            </a:fld>
            <a:endParaRPr lang="es-ES_tradnl" dirty="0"/>
          </a:p>
        </p:txBody>
      </p:sp>
      <p:sp>
        <p:nvSpPr>
          <p:cNvPr id="15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1297859" y="1828799"/>
            <a:ext cx="7993626" cy="26052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s-ES_tradnl" dirty="0"/>
              <a:t>Haga clic para modificar el texto</a:t>
            </a:r>
          </a:p>
        </p:txBody>
      </p:sp>
      <p:sp>
        <p:nvSpPr>
          <p:cNvPr id="16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1297859" y="212836"/>
            <a:ext cx="7993626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111765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3" b="49951"/>
          <a:stretch/>
        </p:blipFill>
        <p:spPr>
          <a:xfrm>
            <a:off x="-4" y="0"/>
            <a:ext cx="10800000" cy="14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42950" y="5005388"/>
            <a:ext cx="24288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44A70"/>
                </a:solidFill>
              </a:defRPr>
            </a:lvl1pPr>
          </a:lstStyle>
          <a:p>
            <a:fld id="{7474AA6C-627D-684F-8094-803BEF95ADED}" type="datetimeFigureOut">
              <a:rPr lang="es-ES_tradnl" smtClean="0"/>
              <a:pPr/>
              <a:t>20/03/2018</a:t>
            </a:fld>
            <a:endParaRPr lang="es-ES_tradnl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311674"/>
            <a:ext cx="10799763" cy="890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7538" y="4022156"/>
            <a:ext cx="112278" cy="101243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759651" y="4713083"/>
            <a:ext cx="1732462" cy="370046"/>
          </a:xfrm>
          <a:prstGeom prst="rect">
            <a:avLst/>
          </a:prstGeom>
        </p:spPr>
      </p:pic>
      <p:sp>
        <p:nvSpPr>
          <p:cNvPr id="2" name="CuadroTexto 1"/>
          <p:cNvSpPr txBox="1"/>
          <p:nvPr userDrawn="1"/>
        </p:nvSpPr>
        <p:spPr>
          <a:xfrm>
            <a:off x="9971314" y="-1857829"/>
            <a:ext cx="184731" cy="327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6757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3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144A7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144A7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144A7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144A7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144A7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2594" y="657375"/>
            <a:ext cx="4071433" cy="549525"/>
          </a:xfrm>
        </p:spPr>
        <p:txBody>
          <a:bodyPr>
            <a:noAutofit/>
          </a:bodyPr>
          <a:lstStyle/>
          <a:p>
            <a:r>
              <a:rPr lang="es-CO" sz="2800" b="1" dirty="0">
                <a:latin typeface="Arial Narrow" panose="020B0606020202030204" pitchFamily="34" charset="0"/>
              </a:rPr>
              <a:t>Boletín Informativo No. 017</a:t>
            </a:r>
            <a:endParaRPr lang="es-ES_tradnl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9550" y="1538160"/>
            <a:ext cx="10382250" cy="1693413"/>
          </a:xfrm>
        </p:spPr>
        <p:txBody>
          <a:bodyPr/>
          <a:lstStyle/>
          <a:p>
            <a:pPr algn="just"/>
            <a:r>
              <a:rPr lang="es-CO" dirty="0">
                <a:latin typeface="Arial Narrow" panose="020B0606020202030204" pitchFamily="34" charset="0"/>
              </a:rPr>
              <a:t>Buenas Tardes:</a:t>
            </a:r>
          </a:p>
          <a:p>
            <a:pPr algn="just"/>
            <a:r>
              <a:rPr lang="es-CO" dirty="0">
                <a:latin typeface="Arial Narrow" panose="020B0606020202030204" pitchFamily="34" charset="0"/>
              </a:rPr>
              <a:t>A continuación encontrará el enlace al Boletín Informativo No</a:t>
            </a:r>
            <a:r>
              <a:rPr lang="es-CO">
                <a:latin typeface="Arial Narrow" panose="020B0606020202030204" pitchFamily="34" charset="0"/>
              </a:rPr>
              <a:t>.017, </a:t>
            </a:r>
            <a:r>
              <a:rPr lang="es-CO" dirty="0">
                <a:latin typeface="Arial Narrow" panose="020B0606020202030204" pitchFamily="34" charset="0"/>
              </a:rPr>
              <a:t>por medio del cual se informan volúmenes medio diarios considerados para el cálculo de las garantías por grandes posiciones, de acuerdo a lo establecido en el artículo 4.5.3.3. de la circular única de la CÁMARA DE RIESGO CENTRAL DE CONTRAPARTE DE COLOMBIA S.A. - CRCC S.A.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-48399"/>
            <a:ext cx="1079976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           					</a:t>
            </a:r>
            <a:endParaRPr kumimoji="0" lang="es-CO" altLang="es-C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457200"/>
            <a:ext cx="107997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7007302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Words>74</Words>
  <Application>Microsoft Office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Times New Roman</vt:lpstr>
      <vt:lpstr>Diseño personalizado</vt:lpstr>
      <vt:lpstr>Boletín Informativo No. 017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Camilo Lamilla Plazas</dc:creator>
  <cp:lastModifiedBy>Mayra Montenegro</cp:lastModifiedBy>
  <cp:revision>69</cp:revision>
  <dcterms:created xsi:type="dcterms:W3CDTF">2016-06-15T19:03:54Z</dcterms:created>
  <dcterms:modified xsi:type="dcterms:W3CDTF">2018-03-20T13:38:26Z</dcterms:modified>
</cp:coreProperties>
</file>