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14"/>
  </p:notesMasterIdLst>
  <p:sldIdLst>
    <p:sldId id="257" r:id="rId4"/>
    <p:sldId id="258" r:id="rId5"/>
    <p:sldId id="304" r:id="rId6"/>
    <p:sldId id="297" r:id="rId7"/>
    <p:sldId id="298" r:id="rId8"/>
    <p:sldId id="299" r:id="rId9"/>
    <p:sldId id="300" r:id="rId10"/>
    <p:sldId id="301" r:id="rId11"/>
    <p:sldId id="302" r:id="rId12"/>
    <p:sldId id="303" r:id="rId13"/>
  </p:sldIdLst>
  <p:sldSz cx="18003838" cy="10085388"/>
  <p:notesSz cx="6858000" cy="9144000"/>
  <p:defaultTextStyle>
    <a:defPPr>
      <a:defRPr lang="es-ES"/>
    </a:defPPr>
    <a:lvl1pPr marL="0" algn="l" defTabSz="802523" rtl="0" eaLnBrk="1" latinLnBrk="0" hangingPunct="1">
      <a:defRPr sz="3200" kern="1200">
        <a:solidFill>
          <a:schemeClr val="tx1"/>
        </a:solidFill>
        <a:latin typeface="+mn-lt"/>
        <a:ea typeface="+mn-ea"/>
        <a:cs typeface="+mn-cs"/>
      </a:defRPr>
    </a:lvl1pPr>
    <a:lvl2pPr marL="802523" algn="l" defTabSz="802523" rtl="0" eaLnBrk="1" latinLnBrk="0" hangingPunct="1">
      <a:defRPr sz="3200" kern="1200">
        <a:solidFill>
          <a:schemeClr val="tx1"/>
        </a:solidFill>
        <a:latin typeface="+mn-lt"/>
        <a:ea typeface="+mn-ea"/>
        <a:cs typeface="+mn-cs"/>
      </a:defRPr>
    </a:lvl2pPr>
    <a:lvl3pPr marL="1605046" algn="l" defTabSz="802523" rtl="0" eaLnBrk="1" latinLnBrk="0" hangingPunct="1">
      <a:defRPr sz="3200" kern="1200">
        <a:solidFill>
          <a:schemeClr val="tx1"/>
        </a:solidFill>
        <a:latin typeface="+mn-lt"/>
        <a:ea typeface="+mn-ea"/>
        <a:cs typeface="+mn-cs"/>
      </a:defRPr>
    </a:lvl3pPr>
    <a:lvl4pPr marL="2407569" algn="l" defTabSz="802523" rtl="0" eaLnBrk="1" latinLnBrk="0" hangingPunct="1">
      <a:defRPr sz="3200" kern="1200">
        <a:solidFill>
          <a:schemeClr val="tx1"/>
        </a:solidFill>
        <a:latin typeface="+mn-lt"/>
        <a:ea typeface="+mn-ea"/>
        <a:cs typeface="+mn-cs"/>
      </a:defRPr>
    </a:lvl4pPr>
    <a:lvl5pPr marL="3210093" algn="l" defTabSz="802523" rtl="0" eaLnBrk="1" latinLnBrk="0" hangingPunct="1">
      <a:defRPr sz="3200" kern="1200">
        <a:solidFill>
          <a:schemeClr val="tx1"/>
        </a:solidFill>
        <a:latin typeface="+mn-lt"/>
        <a:ea typeface="+mn-ea"/>
        <a:cs typeface="+mn-cs"/>
      </a:defRPr>
    </a:lvl5pPr>
    <a:lvl6pPr marL="4012616" algn="l" defTabSz="802523" rtl="0" eaLnBrk="1" latinLnBrk="0" hangingPunct="1">
      <a:defRPr sz="3200" kern="1200">
        <a:solidFill>
          <a:schemeClr val="tx1"/>
        </a:solidFill>
        <a:latin typeface="+mn-lt"/>
        <a:ea typeface="+mn-ea"/>
        <a:cs typeface="+mn-cs"/>
      </a:defRPr>
    </a:lvl6pPr>
    <a:lvl7pPr marL="4815139" algn="l" defTabSz="802523" rtl="0" eaLnBrk="1" latinLnBrk="0" hangingPunct="1">
      <a:defRPr sz="3200" kern="1200">
        <a:solidFill>
          <a:schemeClr val="tx1"/>
        </a:solidFill>
        <a:latin typeface="+mn-lt"/>
        <a:ea typeface="+mn-ea"/>
        <a:cs typeface="+mn-cs"/>
      </a:defRPr>
    </a:lvl7pPr>
    <a:lvl8pPr marL="5617662" algn="l" defTabSz="802523" rtl="0" eaLnBrk="1" latinLnBrk="0" hangingPunct="1">
      <a:defRPr sz="3200" kern="1200">
        <a:solidFill>
          <a:schemeClr val="tx1"/>
        </a:solidFill>
        <a:latin typeface="+mn-lt"/>
        <a:ea typeface="+mn-ea"/>
        <a:cs typeface="+mn-cs"/>
      </a:defRPr>
    </a:lvl8pPr>
    <a:lvl9pPr marL="6420185" algn="l" defTabSz="80252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7">
          <p15:clr>
            <a:srgbClr val="A4A3A4"/>
          </p15:clr>
        </p15:guide>
        <p15:guide id="2" pos="56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714" y="42"/>
      </p:cViewPr>
      <p:guideLst>
        <p:guide orient="horz" pos="3177"/>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914FC-1324-463F-8B73-E2D020F21D6F}" type="datetimeFigureOut">
              <a:rPr lang="es-CO" smtClean="0"/>
              <a:t>06/03/2018</a:t>
            </a:fld>
            <a:endParaRPr lang="es-CO"/>
          </a:p>
        </p:txBody>
      </p:sp>
      <p:sp>
        <p:nvSpPr>
          <p:cNvPr id="4" name="Marcador de imagen de diapositiva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AC18-433A-4290-B709-AB1E63BE14F4}" type="slidenum">
              <a:rPr lang="es-CO" smtClean="0"/>
              <a:t>‹Nº›</a:t>
            </a:fld>
            <a:endParaRPr lang="es-CO"/>
          </a:p>
        </p:txBody>
      </p:sp>
    </p:spTree>
    <p:extLst>
      <p:ext uri="{BB962C8B-B14F-4D97-AF65-F5344CB8AC3E}">
        <p14:creationId xmlns:p14="http://schemas.microsoft.com/office/powerpoint/2010/main" val="112035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4</a:t>
            </a:fld>
            <a:endParaRPr lang="es-CO" dirty="0"/>
          </a:p>
        </p:txBody>
      </p:sp>
    </p:spTree>
    <p:extLst>
      <p:ext uri="{BB962C8B-B14F-4D97-AF65-F5344CB8AC3E}">
        <p14:creationId xmlns:p14="http://schemas.microsoft.com/office/powerpoint/2010/main" val="114915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5</a:t>
            </a:fld>
            <a:endParaRPr lang="es-CO" dirty="0"/>
          </a:p>
        </p:txBody>
      </p:sp>
    </p:spTree>
    <p:extLst>
      <p:ext uri="{BB962C8B-B14F-4D97-AF65-F5344CB8AC3E}">
        <p14:creationId xmlns:p14="http://schemas.microsoft.com/office/powerpoint/2010/main" val="44829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6</a:t>
            </a:fld>
            <a:endParaRPr lang="es-CO" dirty="0"/>
          </a:p>
        </p:txBody>
      </p:sp>
    </p:spTree>
    <p:extLst>
      <p:ext uri="{BB962C8B-B14F-4D97-AF65-F5344CB8AC3E}">
        <p14:creationId xmlns:p14="http://schemas.microsoft.com/office/powerpoint/2010/main" val="14165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7</a:t>
            </a:fld>
            <a:endParaRPr lang="es-CO" dirty="0"/>
          </a:p>
        </p:txBody>
      </p:sp>
    </p:spTree>
    <p:extLst>
      <p:ext uri="{BB962C8B-B14F-4D97-AF65-F5344CB8AC3E}">
        <p14:creationId xmlns:p14="http://schemas.microsoft.com/office/powerpoint/2010/main" val="158786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8</a:t>
            </a:fld>
            <a:endParaRPr lang="es-CO" dirty="0"/>
          </a:p>
        </p:txBody>
      </p:sp>
    </p:spTree>
    <p:extLst>
      <p:ext uri="{BB962C8B-B14F-4D97-AF65-F5344CB8AC3E}">
        <p14:creationId xmlns:p14="http://schemas.microsoft.com/office/powerpoint/2010/main" val="317391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9</a:t>
            </a:fld>
            <a:endParaRPr lang="es-CO" dirty="0"/>
          </a:p>
        </p:txBody>
      </p:sp>
    </p:spTree>
    <p:extLst>
      <p:ext uri="{BB962C8B-B14F-4D97-AF65-F5344CB8AC3E}">
        <p14:creationId xmlns:p14="http://schemas.microsoft.com/office/powerpoint/2010/main" val="38451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BD1C6BF-F974-4541-891E-1BD3CDE3B3DE}" type="slidenum">
              <a:rPr lang="es-CO" smtClean="0"/>
              <a:t>10</a:t>
            </a:fld>
            <a:endParaRPr lang="es-CO" dirty="0"/>
          </a:p>
        </p:txBody>
      </p:sp>
    </p:spTree>
    <p:extLst>
      <p:ext uri="{BB962C8B-B14F-4D97-AF65-F5344CB8AC3E}">
        <p14:creationId xmlns:p14="http://schemas.microsoft.com/office/powerpoint/2010/main" val="218427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50288" y="3133008"/>
            <a:ext cx="15303262" cy="2161822"/>
          </a:xfrm>
        </p:spPr>
        <p:txBody>
          <a:bodyPr/>
          <a:lstStyle/>
          <a:p>
            <a:r>
              <a:rPr lang="es-ES_tradnl"/>
              <a:t>Clic para editar título</a:t>
            </a:r>
            <a:endParaRPr lang="es-ES"/>
          </a:p>
        </p:txBody>
      </p:sp>
      <p:sp>
        <p:nvSpPr>
          <p:cNvPr id="3" name="Subtítulo 2"/>
          <p:cNvSpPr>
            <a:spLocks noGrp="1"/>
          </p:cNvSpPr>
          <p:nvPr>
            <p:ph type="subTitle" idx="1"/>
          </p:nvPr>
        </p:nvSpPr>
        <p:spPr>
          <a:xfrm>
            <a:off x="2700576" y="5715053"/>
            <a:ext cx="12602687" cy="2577377"/>
          </a:xfrm>
        </p:spPr>
        <p:txBody>
          <a:bodyPr/>
          <a:lstStyle>
            <a:lvl1pPr marL="0" indent="0" algn="ctr">
              <a:buNone/>
              <a:defRPr>
                <a:solidFill>
                  <a:schemeClr val="tx1">
                    <a:tint val="75000"/>
                  </a:schemeClr>
                </a:solidFill>
              </a:defRPr>
            </a:lvl1pPr>
            <a:lvl2pPr marL="802523" indent="0" algn="ctr">
              <a:buNone/>
              <a:defRPr>
                <a:solidFill>
                  <a:schemeClr val="tx1">
                    <a:tint val="75000"/>
                  </a:schemeClr>
                </a:solidFill>
              </a:defRPr>
            </a:lvl2pPr>
            <a:lvl3pPr marL="1605046" indent="0" algn="ctr">
              <a:buNone/>
              <a:defRPr>
                <a:solidFill>
                  <a:schemeClr val="tx1">
                    <a:tint val="75000"/>
                  </a:schemeClr>
                </a:solidFill>
              </a:defRPr>
            </a:lvl3pPr>
            <a:lvl4pPr marL="2407569" indent="0" algn="ctr">
              <a:buNone/>
              <a:defRPr>
                <a:solidFill>
                  <a:schemeClr val="tx1">
                    <a:tint val="75000"/>
                  </a:schemeClr>
                </a:solidFill>
              </a:defRPr>
            </a:lvl4pPr>
            <a:lvl5pPr marL="3210093" indent="0" algn="ctr">
              <a:buNone/>
              <a:defRPr>
                <a:solidFill>
                  <a:schemeClr val="tx1">
                    <a:tint val="75000"/>
                  </a:schemeClr>
                </a:solidFill>
              </a:defRPr>
            </a:lvl5pPr>
            <a:lvl6pPr marL="4012616" indent="0" algn="ctr">
              <a:buNone/>
              <a:defRPr>
                <a:solidFill>
                  <a:schemeClr val="tx1">
                    <a:tint val="75000"/>
                  </a:schemeClr>
                </a:solidFill>
              </a:defRPr>
            </a:lvl6pPr>
            <a:lvl7pPr marL="4815139" indent="0" algn="ctr">
              <a:buNone/>
              <a:defRPr>
                <a:solidFill>
                  <a:schemeClr val="tx1">
                    <a:tint val="75000"/>
                  </a:schemeClr>
                </a:solidFill>
              </a:defRPr>
            </a:lvl7pPr>
            <a:lvl8pPr marL="5617662" indent="0" algn="ctr">
              <a:buNone/>
              <a:defRPr>
                <a:solidFill>
                  <a:schemeClr val="tx1">
                    <a:tint val="75000"/>
                  </a:schemeClr>
                </a:solidFill>
              </a:defRPr>
            </a:lvl8pPr>
            <a:lvl9pPr marL="6420185"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56A6826-9122-8C45-9665-0500ED4A1889}"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148727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6A6826-9122-8C45-9665-0500ED4A1889}"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242041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5702355" y="592983"/>
            <a:ext cx="7973574" cy="12655762"/>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1772254" y="592983"/>
            <a:ext cx="23630037" cy="12655762"/>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6A6826-9122-8C45-9665-0500ED4A1889}"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64722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50963" y="3133725"/>
            <a:ext cx="15301912" cy="2160588"/>
          </a:xfrm>
        </p:spPr>
        <p:txBody>
          <a:bodyPr/>
          <a:lstStyle/>
          <a:p>
            <a:r>
              <a:rPr lang="es-ES_tradnl"/>
              <a:t>Clic para editar título</a:t>
            </a:r>
            <a:endParaRPr lang="es-ES"/>
          </a:p>
        </p:txBody>
      </p:sp>
      <p:sp>
        <p:nvSpPr>
          <p:cNvPr id="3" name="Subtítulo 2"/>
          <p:cNvSpPr>
            <a:spLocks noGrp="1"/>
          </p:cNvSpPr>
          <p:nvPr>
            <p:ph type="subTitle" idx="1"/>
          </p:nvPr>
        </p:nvSpPr>
        <p:spPr>
          <a:xfrm>
            <a:off x="2700338" y="5715000"/>
            <a:ext cx="12603162" cy="25781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0635DF3-6DF2-0A48-AF50-EA39B83931D1}"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45799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0635DF3-6DF2-0A48-AF50-EA39B83931D1}"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91472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400" y="6480175"/>
            <a:ext cx="15303500" cy="200342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1422400" y="4275138"/>
            <a:ext cx="15303500" cy="22050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0635DF3-6DF2-0A48-AF50-EA39B83931D1}"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9507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900113" y="2352675"/>
            <a:ext cx="8024812" cy="665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9077325" y="2352675"/>
            <a:ext cx="8026400" cy="665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0635DF3-6DF2-0A48-AF50-EA39B83931D1}"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350347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900113" y="2257425"/>
            <a:ext cx="7954962" cy="941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900113" y="3198813"/>
            <a:ext cx="7954962" cy="5810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9145588" y="2257425"/>
            <a:ext cx="7958137" cy="941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9145588" y="3198813"/>
            <a:ext cx="7958137" cy="5810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0635DF3-6DF2-0A48-AF50-EA39B83931D1}" type="datetimeFigureOut">
              <a:rPr lang="es-ES" smtClean="0"/>
              <a:t>06/03/2018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3031909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0635DF3-6DF2-0A48-AF50-EA39B83931D1}" type="datetimeFigureOut">
              <a:rPr lang="es-ES" smtClean="0"/>
              <a:t>06/03/2018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1170218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635DF3-6DF2-0A48-AF50-EA39B83931D1}" type="datetimeFigureOut">
              <a:rPr lang="es-ES" smtClean="0"/>
              <a:t>06/03/2018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399218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0113" y="401638"/>
            <a:ext cx="5922962" cy="17081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7038975" y="401638"/>
            <a:ext cx="10064750" cy="8607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900113" y="2109788"/>
            <a:ext cx="5922962" cy="689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0635DF3-6DF2-0A48-AF50-EA39B83931D1}"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214121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6A6826-9122-8C45-9665-0500ED4A1889}"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210086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29013" y="7059613"/>
            <a:ext cx="10802937" cy="833437"/>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3529013" y="901700"/>
            <a:ext cx="10802937" cy="60499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3529013" y="7893050"/>
            <a:ext cx="10802937" cy="1184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0635DF3-6DF2-0A48-AF50-EA39B83931D1}"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115624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0635DF3-6DF2-0A48-AF50-EA39B83931D1}"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388866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54013" y="403225"/>
            <a:ext cx="4049712" cy="8605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900113" y="403225"/>
            <a:ext cx="12001500" cy="8605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0635DF3-6DF2-0A48-AF50-EA39B83931D1}"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C43BC-6768-954D-897C-D5AA54291986}" type="slidenum">
              <a:rPr lang="es-ES" smtClean="0"/>
              <a:t>‹Nº›</a:t>
            </a:fld>
            <a:endParaRPr lang="es-ES"/>
          </a:p>
        </p:txBody>
      </p:sp>
    </p:spTree>
    <p:extLst>
      <p:ext uri="{BB962C8B-B14F-4D97-AF65-F5344CB8AC3E}">
        <p14:creationId xmlns:p14="http://schemas.microsoft.com/office/powerpoint/2010/main" val="402429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1. Diapositiva de Texto - bullets">
    <p:spTree>
      <p:nvGrpSpPr>
        <p:cNvPr id="1" name=""/>
        <p:cNvGrpSpPr/>
        <p:nvPr/>
      </p:nvGrpSpPr>
      <p:grpSpPr>
        <a:xfrm>
          <a:off x="0" y="0"/>
          <a:ext cx="0" cy="0"/>
          <a:chOff x="0" y="0"/>
          <a:chExt cx="0" cy="0"/>
        </a:xfrm>
      </p:grpSpPr>
      <p:sp>
        <p:nvSpPr>
          <p:cNvPr id="2" name="Title 1"/>
          <p:cNvSpPr>
            <a:spLocks noGrp="1"/>
          </p:cNvSpPr>
          <p:nvPr>
            <p:ph type="title"/>
          </p:nvPr>
        </p:nvSpPr>
        <p:spPr>
          <a:xfrm>
            <a:off x="1237764" y="536962"/>
            <a:ext cx="15528310" cy="847312"/>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37764" y="1658726"/>
            <a:ext cx="15528310" cy="625528"/>
          </a:xfrm>
        </p:spPr>
        <p:txBody>
          <a:bodyPr/>
          <a:lstStyle>
            <a:lvl1pPr marL="0" indent="0">
              <a:buNone/>
              <a:defRPr/>
            </a:lvl1pPr>
          </a:lstStyle>
          <a:p>
            <a:pPr lvl="0"/>
            <a:r>
              <a:rPr lang="es-ES"/>
              <a:t>Editar el estilo de texto del patrón</a:t>
            </a:r>
          </a:p>
        </p:txBody>
      </p:sp>
      <p:sp>
        <p:nvSpPr>
          <p:cNvPr id="4" name="Date Placeholder 3"/>
          <p:cNvSpPr>
            <a:spLocks noGrp="1"/>
          </p:cNvSpPr>
          <p:nvPr>
            <p:ph type="dt" sz="half" idx="10"/>
          </p:nvPr>
        </p:nvSpPr>
        <p:spPr/>
        <p:txBody>
          <a:bodyPr/>
          <a:lstStyle/>
          <a:p>
            <a:fld id="{CDCC6809-B273-4387-BDBA-A9E4FBAD742A}" type="datetime1">
              <a:rPr lang="es-CO" smtClean="0"/>
              <a:t>06/03/2018</a:t>
            </a:fld>
            <a:endParaRPr lang="es-CO" dirty="0"/>
          </a:p>
        </p:txBody>
      </p:sp>
      <p:sp>
        <p:nvSpPr>
          <p:cNvPr id="6" name="Slide Number Placeholder 5"/>
          <p:cNvSpPr>
            <a:spLocks noGrp="1"/>
          </p:cNvSpPr>
          <p:nvPr>
            <p:ph type="sldNum" sz="quarter" idx="12"/>
          </p:nvPr>
        </p:nvSpPr>
        <p:spPr/>
        <p:txBody>
          <a:bodyPr/>
          <a:lstStyle/>
          <a:p>
            <a:fld id="{F2E67AE3-78D1-4B85-B143-99C273AFF6CC}" type="slidenum">
              <a:rPr lang="es-CO" smtClean="0"/>
              <a:t>‹Nº›</a:t>
            </a:fld>
            <a:endParaRPr lang="es-CO" dirty="0"/>
          </a:p>
        </p:txBody>
      </p:sp>
      <p:sp>
        <p:nvSpPr>
          <p:cNvPr id="7" name="Content Placeholder 2"/>
          <p:cNvSpPr>
            <a:spLocks noGrp="1"/>
          </p:cNvSpPr>
          <p:nvPr>
            <p:ph idx="13"/>
          </p:nvPr>
        </p:nvSpPr>
        <p:spPr>
          <a:xfrm>
            <a:off x="1237764" y="2558703"/>
            <a:ext cx="15528310" cy="6201743"/>
          </a:xfrm>
        </p:spPr>
        <p:txBody>
          <a:bodyPr>
            <a:normAutofit/>
          </a:bodyPr>
          <a:lstStyle>
            <a:lvl1pPr marL="504269" marR="0" indent="-504269" algn="l" defTabSz="1344717" rtl="0" eaLnBrk="1" fontAlgn="auto" latinLnBrk="0" hangingPunct="1">
              <a:lnSpc>
                <a:spcPct val="90000"/>
              </a:lnSpc>
              <a:spcBef>
                <a:spcPts val="1471"/>
              </a:spcBef>
              <a:spcAft>
                <a:spcPts val="0"/>
              </a:spcAft>
              <a:buClrTx/>
              <a:buSzTx/>
              <a:buFont typeface="Arial" panose="020B0604020202020204" pitchFamily="34" charset="0"/>
              <a:buChar char="•"/>
              <a:tabLst/>
              <a:defRPr sz="2941" i="0">
                <a:solidFill>
                  <a:schemeClr val="tx1"/>
                </a:solidFill>
              </a:defRPr>
            </a:lvl1pPr>
            <a:lvl2pPr marL="1008537" marR="0" indent="-336179" algn="l" defTabSz="1344717" rtl="0" eaLnBrk="1" fontAlgn="auto" latinLnBrk="0" hangingPunct="1">
              <a:lnSpc>
                <a:spcPct val="90000"/>
              </a:lnSpc>
              <a:spcBef>
                <a:spcPts val="1471"/>
              </a:spcBef>
              <a:spcAft>
                <a:spcPts val="0"/>
              </a:spcAft>
              <a:buClrTx/>
              <a:buSzTx/>
              <a:buFont typeface="Arial Narrow" panose="020B0606020202030204" pitchFamily="34" charset="0"/>
              <a:buChar char="−"/>
              <a:tabLst/>
              <a:defRPr sz="2941"/>
            </a:lvl2pPr>
            <a:lvl3pPr>
              <a:spcBef>
                <a:spcPts val="1471"/>
              </a:spcBef>
              <a:spcAft>
                <a:spcPts val="0"/>
              </a:spcAft>
              <a:defRPr sz="2647"/>
            </a:lvl3pPr>
            <a:lvl4pPr>
              <a:spcBef>
                <a:spcPts val="1471"/>
              </a:spcBef>
              <a:spcAft>
                <a:spcPts val="0"/>
              </a:spcAft>
              <a:defRPr sz="2353"/>
            </a:lvl4pPr>
          </a:lstStyle>
          <a:p>
            <a:pPr lvl="0"/>
            <a:r>
              <a:rPr lang="es-ES"/>
              <a:t>Editar el estilo de texto del patrón</a:t>
            </a:r>
          </a:p>
          <a:p>
            <a:pPr lvl="1"/>
            <a:r>
              <a:rPr lang="es-ES"/>
              <a:t>Segundo nivel</a:t>
            </a:r>
          </a:p>
          <a:p>
            <a:pPr lvl="2"/>
            <a:r>
              <a:rPr lang="es-ES"/>
              <a:t>Tercer nivel</a:t>
            </a:r>
          </a:p>
          <a:p>
            <a:pPr lvl="3"/>
            <a:r>
              <a:rPr lang="es-ES"/>
              <a:t>Cuarto nivel</a:t>
            </a:r>
          </a:p>
        </p:txBody>
      </p:sp>
    </p:spTree>
    <p:extLst>
      <p:ext uri="{BB962C8B-B14F-4D97-AF65-F5344CB8AC3E}">
        <p14:creationId xmlns:p14="http://schemas.microsoft.com/office/powerpoint/2010/main" val="591577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50963" y="3133725"/>
            <a:ext cx="15301912" cy="2160588"/>
          </a:xfrm>
        </p:spPr>
        <p:txBody>
          <a:bodyPr/>
          <a:lstStyle/>
          <a:p>
            <a:r>
              <a:rPr lang="es-ES_tradnl"/>
              <a:t>Clic para editar título</a:t>
            </a:r>
            <a:endParaRPr lang="es-ES"/>
          </a:p>
        </p:txBody>
      </p:sp>
      <p:sp>
        <p:nvSpPr>
          <p:cNvPr id="3" name="Subtítulo 2"/>
          <p:cNvSpPr>
            <a:spLocks noGrp="1"/>
          </p:cNvSpPr>
          <p:nvPr>
            <p:ph type="subTitle" idx="1"/>
          </p:nvPr>
        </p:nvSpPr>
        <p:spPr>
          <a:xfrm>
            <a:off x="2700338" y="5715000"/>
            <a:ext cx="12603162" cy="25781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983B4A1-A684-3247-9161-3B3C96A4F08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52111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983B4A1-A684-3247-9161-3B3C96A4F08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36702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400" y="6480175"/>
            <a:ext cx="15303500" cy="200342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1422400" y="4275138"/>
            <a:ext cx="15303500" cy="22050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983B4A1-A684-3247-9161-3B3C96A4F08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196552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900113" y="2352675"/>
            <a:ext cx="8024812" cy="665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9077325" y="2352675"/>
            <a:ext cx="8026400" cy="665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983B4A1-A684-3247-9161-3B3C96A4F08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402290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900113" y="2257425"/>
            <a:ext cx="7954962" cy="941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900113" y="3198813"/>
            <a:ext cx="7954962" cy="5810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9145588" y="2257425"/>
            <a:ext cx="7958137" cy="941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9145588" y="3198813"/>
            <a:ext cx="7958137" cy="5810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983B4A1-A684-3247-9161-3B3C96A4F083}" type="datetimeFigureOut">
              <a:rPr lang="es-ES" smtClean="0"/>
              <a:t>06/03/2018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652176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983B4A1-A684-3247-9161-3B3C96A4F083}" type="datetimeFigureOut">
              <a:rPr lang="es-ES" smtClean="0"/>
              <a:t>06/03/2018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112126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179" y="6480796"/>
            <a:ext cx="15303262" cy="2003070"/>
          </a:xfrm>
        </p:spPr>
        <p:txBody>
          <a:bodyPr anchor="t"/>
          <a:lstStyle>
            <a:lvl1pPr algn="l">
              <a:defRPr sz="7000" b="1" cap="all"/>
            </a:lvl1pPr>
          </a:lstStyle>
          <a:p>
            <a:r>
              <a:rPr lang="es-ES_tradnl"/>
              <a:t>Clic para editar título</a:t>
            </a:r>
            <a:endParaRPr lang="es-ES"/>
          </a:p>
        </p:txBody>
      </p:sp>
      <p:sp>
        <p:nvSpPr>
          <p:cNvPr id="3" name="Marcador de texto 2"/>
          <p:cNvSpPr>
            <a:spLocks noGrp="1"/>
          </p:cNvSpPr>
          <p:nvPr>
            <p:ph type="body" idx="1"/>
          </p:nvPr>
        </p:nvSpPr>
        <p:spPr>
          <a:xfrm>
            <a:off x="1422179" y="4274618"/>
            <a:ext cx="15303262" cy="2206178"/>
          </a:xfrm>
        </p:spPr>
        <p:txBody>
          <a:bodyPr anchor="b"/>
          <a:lstStyle>
            <a:lvl1pPr marL="0" indent="0">
              <a:buNone/>
              <a:defRPr sz="3500">
                <a:solidFill>
                  <a:schemeClr val="tx1">
                    <a:tint val="75000"/>
                  </a:schemeClr>
                </a:solidFill>
              </a:defRPr>
            </a:lvl1pPr>
            <a:lvl2pPr marL="802523" indent="0">
              <a:buNone/>
              <a:defRPr sz="3200">
                <a:solidFill>
                  <a:schemeClr val="tx1">
                    <a:tint val="75000"/>
                  </a:schemeClr>
                </a:solidFill>
              </a:defRPr>
            </a:lvl2pPr>
            <a:lvl3pPr marL="1605046" indent="0">
              <a:buNone/>
              <a:defRPr sz="2800">
                <a:solidFill>
                  <a:schemeClr val="tx1">
                    <a:tint val="75000"/>
                  </a:schemeClr>
                </a:solidFill>
              </a:defRPr>
            </a:lvl3pPr>
            <a:lvl4pPr marL="2407569" indent="0">
              <a:buNone/>
              <a:defRPr sz="2500">
                <a:solidFill>
                  <a:schemeClr val="tx1">
                    <a:tint val="75000"/>
                  </a:schemeClr>
                </a:solidFill>
              </a:defRPr>
            </a:lvl4pPr>
            <a:lvl5pPr marL="3210093" indent="0">
              <a:buNone/>
              <a:defRPr sz="2500">
                <a:solidFill>
                  <a:schemeClr val="tx1">
                    <a:tint val="75000"/>
                  </a:schemeClr>
                </a:solidFill>
              </a:defRPr>
            </a:lvl5pPr>
            <a:lvl6pPr marL="4012616" indent="0">
              <a:buNone/>
              <a:defRPr sz="2500">
                <a:solidFill>
                  <a:schemeClr val="tx1">
                    <a:tint val="75000"/>
                  </a:schemeClr>
                </a:solidFill>
              </a:defRPr>
            </a:lvl6pPr>
            <a:lvl7pPr marL="4815139" indent="0">
              <a:buNone/>
              <a:defRPr sz="2500">
                <a:solidFill>
                  <a:schemeClr val="tx1">
                    <a:tint val="75000"/>
                  </a:schemeClr>
                </a:solidFill>
              </a:defRPr>
            </a:lvl7pPr>
            <a:lvl8pPr marL="5617662" indent="0">
              <a:buNone/>
              <a:defRPr sz="2500">
                <a:solidFill>
                  <a:schemeClr val="tx1">
                    <a:tint val="75000"/>
                  </a:schemeClr>
                </a:solidFill>
              </a:defRPr>
            </a:lvl8pPr>
            <a:lvl9pPr marL="6420185" indent="0">
              <a:buNone/>
              <a:defRPr sz="25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56A6826-9122-8C45-9665-0500ED4A1889}"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696393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983B4A1-A684-3247-9161-3B3C96A4F083}" type="datetimeFigureOut">
              <a:rPr lang="es-ES" smtClean="0"/>
              <a:t>06/03/2018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132673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0113" y="401638"/>
            <a:ext cx="5922962" cy="17081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7038975" y="401638"/>
            <a:ext cx="10064750" cy="8607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900113" y="2109788"/>
            <a:ext cx="5922962" cy="689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983B4A1-A684-3247-9161-3B3C96A4F08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335608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29013" y="7059613"/>
            <a:ext cx="10802937" cy="833437"/>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3529013" y="901700"/>
            <a:ext cx="10802937" cy="60499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3529013" y="7893050"/>
            <a:ext cx="10802937" cy="1184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983B4A1-A684-3247-9161-3B3C96A4F08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3053307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983B4A1-A684-3247-9161-3B3C96A4F08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2562881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54013" y="403225"/>
            <a:ext cx="4049712" cy="8605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900113" y="403225"/>
            <a:ext cx="12001500" cy="8605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983B4A1-A684-3247-9161-3B3C96A4F08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E12C-36EF-5841-8F6C-6AF52FCA2D4F}" type="slidenum">
              <a:rPr lang="es-ES" smtClean="0"/>
              <a:t>‹Nº›</a:t>
            </a:fld>
            <a:endParaRPr lang="es-ES"/>
          </a:p>
        </p:txBody>
      </p:sp>
    </p:spTree>
    <p:extLst>
      <p:ext uri="{BB962C8B-B14F-4D97-AF65-F5344CB8AC3E}">
        <p14:creationId xmlns:p14="http://schemas.microsoft.com/office/powerpoint/2010/main" val="81919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1772254" y="3459848"/>
            <a:ext cx="15800242" cy="9788897"/>
          </a:xfrm>
        </p:spPr>
        <p:txBody>
          <a:bodyPr/>
          <a:lstStyle>
            <a:lvl1pPr>
              <a:defRPr sz="4900"/>
            </a:lvl1pPr>
            <a:lvl2pPr>
              <a:defRPr sz="4200"/>
            </a:lvl2pPr>
            <a:lvl3pPr>
              <a:defRPr sz="3500"/>
            </a:lvl3pPr>
            <a:lvl4pPr>
              <a:defRPr sz="3200"/>
            </a:lvl4pPr>
            <a:lvl5pPr>
              <a:defRPr sz="3200"/>
            </a:lvl5pPr>
            <a:lvl6pPr>
              <a:defRPr sz="3200"/>
            </a:lvl6pPr>
            <a:lvl7pPr>
              <a:defRPr sz="3200"/>
            </a:lvl7pPr>
            <a:lvl8pPr>
              <a:defRPr sz="3200"/>
            </a:lvl8pPr>
            <a:lvl9pPr>
              <a:defRPr sz="3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17872560" y="3459848"/>
            <a:ext cx="15803369" cy="9788897"/>
          </a:xfrm>
        </p:spPr>
        <p:txBody>
          <a:bodyPr/>
          <a:lstStyle>
            <a:lvl1pPr>
              <a:defRPr sz="4900"/>
            </a:lvl1pPr>
            <a:lvl2pPr>
              <a:defRPr sz="4200"/>
            </a:lvl2pPr>
            <a:lvl3pPr>
              <a:defRPr sz="3500"/>
            </a:lvl3pPr>
            <a:lvl4pPr>
              <a:defRPr sz="3200"/>
            </a:lvl4pPr>
            <a:lvl5pPr>
              <a:defRPr sz="3200"/>
            </a:lvl5pPr>
            <a:lvl6pPr>
              <a:defRPr sz="3200"/>
            </a:lvl6pPr>
            <a:lvl7pPr>
              <a:defRPr sz="3200"/>
            </a:lvl7pPr>
            <a:lvl8pPr>
              <a:defRPr sz="3200"/>
            </a:lvl8pPr>
            <a:lvl9pPr>
              <a:defRPr sz="3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556A6826-9122-8C45-9665-0500ED4A1889}"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123674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0192" y="403883"/>
            <a:ext cx="16203454" cy="1680898"/>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900192" y="2257540"/>
            <a:ext cx="7954822" cy="940835"/>
          </a:xfrm>
        </p:spPr>
        <p:txBody>
          <a:bodyPr anchor="b"/>
          <a:lstStyle>
            <a:lvl1pPr marL="0" indent="0">
              <a:buNone/>
              <a:defRPr sz="4200" b="1"/>
            </a:lvl1pPr>
            <a:lvl2pPr marL="802523" indent="0">
              <a:buNone/>
              <a:defRPr sz="3500" b="1"/>
            </a:lvl2pPr>
            <a:lvl3pPr marL="1605046" indent="0">
              <a:buNone/>
              <a:defRPr sz="3200" b="1"/>
            </a:lvl3pPr>
            <a:lvl4pPr marL="2407569" indent="0">
              <a:buNone/>
              <a:defRPr sz="2800" b="1"/>
            </a:lvl4pPr>
            <a:lvl5pPr marL="3210093" indent="0">
              <a:buNone/>
              <a:defRPr sz="2800" b="1"/>
            </a:lvl5pPr>
            <a:lvl6pPr marL="4012616" indent="0">
              <a:buNone/>
              <a:defRPr sz="2800" b="1"/>
            </a:lvl6pPr>
            <a:lvl7pPr marL="4815139" indent="0">
              <a:buNone/>
              <a:defRPr sz="2800" b="1"/>
            </a:lvl7pPr>
            <a:lvl8pPr marL="5617662" indent="0">
              <a:buNone/>
              <a:defRPr sz="2800" b="1"/>
            </a:lvl8pPr>
            <a:lvl9pPr marL="6420185" indent="0">
              <a:buNone/>
              <a:defRPr sz="2800" b="1"/>
            </a:lvl9pPr>
          </a:lstStyle>
          <a:p>
            <a:pPr lvl="0"/>
            <a:r>
              <a:rPr lang="es-ES_tradnl"/>
              <a:t>Haga clic para modificar el estilo de texto del patrón</a:t>
            </a:r>
          </a:p>
        </p:txBody>
      </p:sp>
      <p:sp>
        <p:nvSpPr>
          <p:cNvPr id="4" name="Marcador de contenido 3"/>
          <p:cNvSpPr>
            <a:spLocks noGrp="1"/>
          </p:cNvSpPr>
          <p:nvPr>
            <p:ph sz="half" idx="2"/>
          </p:nvPr>
        </p:nvSpPr>
        <p:spPr>
          <a:xfrm>
            <a:off x="900192" y="3198375"/>
            <a:ext cx="7954822" cy="5810772"/>
          </a:xfrm>
        </p:spPr>
        <p:txBody>
          <a:bodyPr/>
          <a:lstStyle>
            <a:lvl1pPr>
              <a:defRPr sz="4200"/>
            </a:lvl1pPr>
            <a:lvl2pPr>
              <a:defRPr sz="3500"/>
            </a:lvl2pPr>
            <a:lvl3pPr>
              <a:defRPr sz="3200"/>
            </a:lvl3pPr>
            <a:lvl4pPr>
              <a:defRPr sz="2800"/>
            </a:lvl4pPr>
            <a:lvl5pPr>
              <a:defRPr sz="2800"/>
            </a:lvl5pPr>
            <a:lvl6pPr>
              <a:defRPr sz="2800"/>
            </a:lvl6pPr>
            <a:lvl7pPr>
              <a:defRPr sz="2800"/>
            </a:lvl7pPr>
            <a:lvl8pPr>
              <a:defRPr sz="2800"/>
            </a:lvl8pPr>
            <a:lvl9pPr>
              <a:defRPr sz="2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9145701" y="2257540"/>
            <a:ext cx="7957946" cy="940835"/>
          </a:xfrm>
        </p:spPr>
        <p:txBody>
          <a:bodyPr anchor="b"/>
          <a:lstStyle>
            <a:lvl1pPr marL="0" indent="0">
              <a:buNone/>
              <a:defRPr sz="4200" b="1"/>
            </a:lvl1pPr>
            <a:lvl2pPr marL="802523" indent="0">
              <a:buNone/>
              <a:defRPr sz="3500" b="1"/>
            </a:lvl2pPr>
            <a:lvl3pPr marL="1605046" indent="0">
              <a:buNone/>
              <a:defRPr sz="3200" b="1"/>
            </a:lvl3pPr>
            <a:lvl4pPr marL="2407569" indent="0">
              <a:buNone/>
              <a:defRPr sz="2800" b="1"/>
            </a:lvl4pPr>
            <a:lvl5pPr marL="3210093" indent="0">
              <a:buNone/>
              <a:defRPr sz="2800" b="1"/>
            </a:lvl5pPr>
            <a:lvl6pPr marL="4012616" indent="0">
              <a:buNone/>
              <a:defRPr sz="2800" b="1"/>
            </a:lvl6pPr>
            <a:lvl7pPr marL="4815139" indent="0">
              <a:buNone/>
              <a:defRPr sz="2800" b="1"/>
            </a:lvl7pPr>
            <a:lvl8pPr marL="5617662" indent="0">
              <a:buNone/>
              <a:defRPr sz="2800" b="1"/>
            </a:lvl8pPr>
            <a:lvl9pPr marL="6420185" indent="0">
              <a:buNone/>
              <a:defRPr sz="28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9145701" y="3198375"/>
            <a:ext cx="7957946" cy="5810772"/>
          </a:xfrm>
        </p:spPr>
        <p:txBody>
          <a:bodyPr/>
          <a:lstStyle>
            <a:lvl1pPr>
              <a:defRPr sz="4200"/>
            </a:lvl1pPr>
            <a:lvl2pPr>
              <a:defRPr sz="3500"/>
            </a:lvl2pPr>
            <a:lvl3pPr>
              <a:defRPr sz="3200"/>
            </a:lvl3pPr>
            <a:lvl4pPr>
              <a:defRPr sz="2800"/>
            </a:lvl4pPr>
            <a:lvl5pPr>
              <a:defRPr sz="2800"/>
            </a:lvl5pPr>
            <a:lvl6pPr>
              <a:defRPr sz="2800"/>
            </a:lvl6pPr>
            <a:lvl7pPr>
              <a:defRPr sz="2800"/>
            </a:lvl7pPr>
            <a:lvl8pPr>
              <a:defRPr sz="2800"/>
            </a:lvl8pPr>
            <a:lvl9pPr>
              <a:defRPr sz="2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556A6826-9122-8C45-9665-0500ED4A1889}" type="datetimeFigureOut">
              <a:rPr lang="es-ES" smtClean="0"/>
              <a:t>06/03/2018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360339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556A6826-9122-8C45-9665-0500ED4A1889}" type="datetimeFigureOut">
              <a:rPr lang="es-ES" smtClean="0"/>
              <a:t>06/03/2018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359812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6A6826-9122-8C45-9665-0500ED4A1889}" type="datetimeFigureOut">
              <a:rPr lang="es-ES" smtClean="0"/>
              <a:t>06/03/2018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227007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0193" y="401548"/>
            <a:ext cx="5923139" cy="1708913"/>
          </a:xfrm>
        </p:spPr>
        <p:txBody>
          <a:bodyPr anchor="b"/>
          <a:lstStyle>
            <a:lvl1pPr algn="l">
              <a:defRPr sz="3500" b="1"/>
            </a:lvl1pPr>
          </a:lstStyle>
          <a:p>
            <a:r>
              <a:rPr lang="es-ES_tradnl"/>
              <a:t>Clic para editar título</a:t>
            </a:r>
            <a:endParaRPr lang="es-ES"/>
          </a:p>
        </p:txBody>
      </p:sp>
      <p:sp>
        <p:nvSpPr>
          <p:cNvPr id="3" name="Marcador de contenido 2"/>
          <p:cNvSpPr>
            <a:spLocks noGrp="1"/>
          </p:cNvSpPr>
          <p:nvPr>
            <p:ph idx="1"/>
          </p:nvPr>
        </p:nvSpPr>
        <p:spPr>
          <a:xfrm>
            <a:off x="7039000" y="401549"/>
            <a:ext cx="10064646" cy="8607599"/>
          </a:xfrm>
        </p:spPr>
        <p:txBody>
          <a:bodyPr/>
          <a:lstStyle>
            <a:lvl1pPr>
              <a:defRPr sz="56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900193" y="2110462"/>
            <a:ext cx="5923139" cy="6898686"/>
          </a:xfrm>
        </p:spPr>
        <p:txBody>
          <a:bodyPr/>
          <a:lstStyle>
            <a:lvl1pPr marL="0" indent="0">
              <a:buNone/>
              <a:defRPr sz="2500"/>
            </a:lvl1pPr>
            <a:lvl2pPr marL="802523" indent="0">
              <a:buNone/>
              <a:defRPr sz="2100"/>
            </a:lvl2pPr>
            <a:lvl3pPr marL="1605046" indent="0">
              <a:buNone/>
              <a:defRPr sz="1800"/>
            </a:lvl3pPr>
            <a:lvl4pPr marL="2407569" indent="0">
              <a:buNone/>
              <a:defRPr sz="1600"/>
            </a:lvl4pPr>
            <a:lvl5pPr marL="3210093" indent="0">
              <a:buNone/>
              <a:defRPr sz="1600"/>
            </a:lvl5pPr>
            <a:lvl6pPr marL="4012616" indent="0">
              <a:buNone/>
              <a:defRPr sz="1600"/>
            </a:lvl6pPr>
            <a:lvl7pPr marL="4815139" indent="0">
              <a:buNone/>
              <a:defRPr sz="1600"/>
            </a:lvl7pPr>
            <a:lvl8pPr marL="5617662" indent="0">
              <a:buNone/>
              <a:defRPr sz="1600"/>
            </a:lvl8pPr>
            <a:lvl9pPr marL="6420185" indent="0">
              <a:buNone/>
              <a:defRPr sz="16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56A6826-9122-8C45-9665-0500ED4A1889}"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396138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28878" y="7059772"/>
            <a:ext cx="10802303" cy="833446"/>
          </a:xfrm>
        </p:spPr>
        <p:txBody>
          <a:bodyPr anchor="b"/>
          <a:lstStyle>
            <a:lvl1pPr algn="l">
              <a:defRPr sz="3500" b="1"/>
            </a:lvl1pPr>
          </a:lstStyle>
          <a:p>
            <a:r>
              <a:rPr lang="es-ES_tradnl"/>
              <a:t>Clic para editar título</a:t>
            </a:r>
            <a:endParaRPr lang="es-ES"/>
          </a:p>
        </p:txBody>
      </p:sp>
      <p:sp>
        <p:nvSpPr>
          <p:cNvPr id="3" name="Marcador de posición de imagen 2"/>
          <p:cNvSpPr>
            <a:spLocks noGrp="1"/>
          </p:cNvSpPr>
          <p:nvPr>
            <p:ph type="pic" idx="1"/>
          </p:nvPr>
        </p:nvSpPr>
        <p:spPr>
          <a:xfrm>
            <a:off x="3528878" y="901148"/>
            <a:ext cx="10802303" cy="6051233"/>
          </a:xfrm>
        </p:spPr>
        <p:txBody>
          <a:bodyPr/>
          <a:lstStyle>
            <a:lvl1pPr marL="0" indent="0">
              <a:buNone/>
              <a:defRPr sz="5600"/>
            </a:lvl1pPr>
            <a:lvl2pPr marL="802523" indent="0">
              <a:buNone/>
              <a:defRPr sz="4900"/>
            </a:lvl2pPr>
            <a:lvl3pPr marL="1605046" indent="0">
              <a:buNone/>
              <a:defRPr sz="4200"/>
            </a:lvl3pPr>
            <a:lvl4pPr marL="2407569" indent="0">
              <a:buNone/>
              <a:defRPr sz="3500"/>
            </a:lvl4pPr>
            <a:lvl5pPr marL="3210093" indent="0">
              <a:buNone/>
              <a:defRPr sz="3500"/>
            </a:lvl5pPr>
            <a:lvl6pPr marL="4012616" indent="0">
              <a:buNone/>
              <a:defRPr sz="3500"/>
            </a:lvl6pPr>
            <a:lvl7pPr marL="4815139" indent="0">
              <a:buNone/>
              <a:defRPr sz="3500"/>
            </a:lvl7pPr>
            <a:lvl8pPr marL="5617662" indent="0">
              <a:buNone/>
              <a:defRPr sz="3500"/>
            </a:lvl8pPr>
            <a:lvl9pPr marL="6420185" indent="0">
              <a:buNone/>
              <a:defRPr sz="3500"/>
            </a:lvl9pPr>
          </a:lstStyle>
          <a:p>
            <a:endParaRPr lang="es-ES"/>
          </a:p>
        </p:txBody>
      </p:sp>
      <p:sp>
        <p:nvSpPr>
          <p:cNvPr id="4" name="Marcador de texto 3"/>
          <p:cNvSpPr>
            <a:spLocks noGrp="1"/>
          </p:cNvSpPr>
          <p:nvPr>
            <p:ph type="body" sz="half" idx="2"/>
          </p:nvPr>
        </p:nvSpPr>
        <p:spPr>
          <a:xfrm>
            <a:off x="3528878" y="7893217"/>
            <a:ext cx="10802303" cy="1183632"/>
          </a:xfrm>
        </p:spPr>
        <p:txBody>
          <a:bodyPr/>
          <a:lstStyle>
            <a:lvl1pPr marL="0" indent="0">
              <a:buNone/>
              <a:defRPr sz="2500"/>
            </a:lvl1pPr>
            <a:lvl2pPr marL="802523" indent="0">
              <a:buNone/>
              <a:defRPr sz="2100"/>
            </a:lvl2pPr>
            <a:lvl3pPr marL="1605046" indent="0">
              <a:buNone/>
              <a:defRPr sz="1800"/>
            </a:lvl3pPr>
            <a:lvl4pPr marL="2407569" indent="0">
              <a:buNone/>
              <a:defRPr sz="1600"/>
            </a:lvl4pPr>
            <a:lvl5pPr marL="3210093" indent="0">
              <a:buNone/>
              <a:defRPr sz="1600"/>
            </a:lvl5pPr>
            <a:lvl6pPr marL="4012616" indent="0">
              <a:buNone/>
              <a:defRPr sz="1600"/>
            </a:lvl6pPr>
            <a:lvl7pPr marL="4815139" indent="0">
              <a:buNone/>
              <a:defRPr sz="1600"/>
            </a:lvl7pPr>
            <a:lvl8pPr marL="5617662" indent="0">
              <a:buNone/>
              <a:defRPr sz="1600"/>
            </a:lvl8pPr>
            <a:lvl9pPr marL="6420185" indent="0">
              <a:buNone/>
              <a:defRPr sz="16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56A6826-9122-8C45-9665-0500ED4A1889}"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EC29EC-8A32-F342-9B00-87B5D1DB8F01}" type="slidenum">
              <a:rPr lang="es-ES" smtClean="0"/>
              <a:t>‹Nº›</a:t>
            </a:fld>
            <a:endParaRPr lang="es-ES"/>
          </a:p>
        </p:txBody>
      </p:sp>
    </p:spTree>
    <p:extLst>
      <p:ext uri="{BB962C8B-B14F-4D97-AF65-F5344CB8AC3E}">
        <p14:creationId xmlns:p14="http://schemas.microsoft.com/office/powerpoint/2010/main" val="409704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00192" y="403883"/>
            <a:ext cx="16203454" cy="1680898"/>
          </a:xfrm>
          <a:prstGeom prst="rect">
            <a:avLst/>
          </a:prstGeom>
        </p:spPr>
        <p:txBody>
          <a:bodyPr vert="horz" lIns="160505" tIns="80252" rIns="160505" bIns="80252"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900192" y="2353258"/>
            <a:ext cx="16203454" cy="6655890"/>
          </a:xfrm>
          <a:prstGeom prst="rect">
            <a:avLst/>
          </a:prstGeom>
        </p:spPr>
        <p:txBody>
          <a:bodyPr vert="horz" lIns="160505" tIns="80252" rIns="160505" bIns="80252"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900192" y="9347661"/>
            <a:ext cx="4200896" cy="536954"/>
          </a:xfrm>
          <a:prstGeom prst="rect">
            <a:avLst/>
          </a:prstGeom>
        </p:spPr>
        <p:txBody>
          <a:bodyPr vert="horz" lIns="160505" tIns="80252" rIns="160505" bIns="80252" rtlCol="0" anchor="ctr"/>
          <a:lstStyle>
            <a:lvl1pPr algn="l">
              <a:defRPr sz="2100">
                <a:solidFill>
                  <a:schemeClr val="tx1">
                    <a:tint val="75000"/>
                  </a:schemeClr>
                </a:solidFill>
              </a:defRPr>
            </a:lvl1pPr>
          </a:lstStyle>
          <a:p>
            <a:fld id="{556A6826-9122-8C45-9665-0500ED4A1889}" type="datetimeFigureOut">
              <a:rPr lang="es-ES" smtClean="0"/>
              <a:t>06/03/2018</a:t>
            </a:fld>
            <a:endParaRPr lang="es-ES"/>
          </a:p>
        </p:txBody>
      </p:sp>
      <p:sp>
        <p:nvSpPr>
          <p:cNvPr id="5" name="Marcador de pie de página 4"/>
          <p:cNvSpPr>
            <a:spLocks noGrp="1"/>
          </p:cNvSpPr>
          <p:nvPr>
            <p:ph type="ftr" sz="quarter" idx="3"/>
          </p:nvPr>
        </p:nvSpPr>
        <p:spPr>
          <a:xfrm>
            <a:off x="6151312" y="9347661"/>
            <a:ext cx="5701215" cy="536954"/>
          </a:xfrm>
          <a:prstGeom prst="rect">
            <a:avLst/>
          </a:prstGeom>
        </p:spPr>
        <p:txBody>
          <a:bodyPr vert="horz" lIns="160505" tIns="80252" rIns="160505" bIns="80252" rtlCol="0" anchor="ctr"/>
          <a:lstStyle>
            <a:lvl1pPr algn="ctr">
              <a:defRPr sz="21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2902750" y="9347661"/>
            <a:ext cx="4200896" cy="536954"/>
          </a:xfrm>
          <a:prstGeom prst="rect">
            <a:avLst/>
          </a:prstGeom>
        </p:spPr>
        <p:txBody>
          <a:bodyPr vert="horz" lIns="160505" tIns="80252" rIns="160505" bIns="80252" rtlCol="0" anchor="ctr"/>
          <a:lstStyle>
            <a:lvl1pPr algn="r">
              <a:defRPr sz="2100">
                <a:solidFill>
                  <a:schemeClr val="tx1">
                    <a:tint val="75000"/>
                  </a:schemeClr>
                </a:solidFill>
              </a:defRPr>
            </a:lvl1pPr>
          </a:lstStyle>
          <a:p>
            <a:fld id="{87EC29EC-8A32-F342-9B00-87B5D1DB8F01}" type="slidenum">
              <a:rPr lang="es-ES" smtClean="0"/>
              <a:t>‹Nº›</a:t>
            </a:fld>
            <a:endParaRPr lang="es-ES"/>
          </a:p>
        </p:txBody>
      </p:sp>
    </p:spTree>
    <p:extLst>
      <p:ext uri="{BB962C8B-B14F-4D97-AF65-F5344CB8AC3E}">
        <p14:creationId xmlns:p14="http://schemas.microsoft.com/office/powerpoint/2010/main" val="45943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2523" rtl="0" eaLnBrk="1" latinLnBrk="0" hangingPunct="1">
        <a:spcBef>
          <a:spcPct val="0"/>
        </a:spcBef>
        <a:buNone/>
        <a:defRPr sz="7700" kern="1200">
          <a:solidFill>
            <a:schemeClr val="tx1"/>
          </a:solidFill>
          <a:latin typeface="+mj-lt"/>
          <a:ea typeface="+mj-ea"/>
          <a:cs typeface="+mj-cs"/>
        </a:defRPr>
      </a:lvl1pPr>
    </p:titleStyle>
    <p:bodyStyle>
      <a:lvl1pPr marL="601892" indent="-601892" algn="l" defTabSz="802523" rtl="0" eaLnBrk="1" latinLnBrk="0" hangingPunct="1">
        <a:spcBef>
          <a:spcPct val="20000"/>
        </a:spcBef>
        <a:buFont typeface="Arial"/>
        <a:buChar char="•"/>
        <a:defRPr sz="5600" kern="1200">
          <a:solidFill>
            <a:schemeClr val="tx1"/>
          </a:solidFill>
          <a:latin typeface="+mn-lt"/>
          <a:ea typeface="+mn-ea"/>
          <a:cs typeface="+mn-cs"/>
        </a:defRPr>
      </a:lvl1pPr>
      <a:lvl2pPr marL="1304100" indent="-501577" algn="l" defTabSz="802523" rtl="0" eaLnBrk="1" latinLnBrk="0" hangingPunct="1">
        <a:spcBef>
          <a:spcPct val="20000"/>
        </a:spcBef>
        <a:buFont typeface="Arial"/>
        <a:buChar char="–"/>
        <a:defRPr sz="4900" kern="1200">
          <a:solidFill>
            <a:schemeClr val="tx1"/>
          </a:solidFill>
          <a:latin typeface="+mn-lt"/>
          <a:ea typeface="+mn-ea"/>
          <a:cs typeface="+mn-cs"/>
        </a:defRPr>
      </a:lvl2pPr>
      <a:lvl3pPr marL="2006308" indent="-401262" algn="l" defTabSz="802523" rtl="0" eaLnBrk="1" latinLnBrk="0" hangingPunct="1">
        <a:spcBef>
          <a:spcPct val="20000"/>
        </a:spcBef>
        <a:buFont typeface="Arial"/>
        <a:buChar char="•"/>
        <a:defRPr sz="4200" kern="1200">
          <a:solidFill>
            <a:schemeClr val="tx1"/>
          </a:solidFill>
          <a:latin typeface="+mn-lt"/>
          <a:ea typeface="+mn-ea"/>
          <a:cs typeface="+mn-cs"/>
        </a:defRPr>
      </a:lvl3pPr>
      <a:lvl4pPr marL="2808831" indent="-401262" algn="l" defTabSz="802523" rtl="0" eaLnBrk="1" latinLnBrk="0" hangingPunct="1">
        <a:spcBef>
          <a:spcPct val="20000"/>
        </a:spcBef>
        <a:buFont typeface="Arial"/>
        <a:buChar char="–"/>
        <a:defRPr sz="3500" kern="1200">
          <a:solidFill>
            <a:schemeClr val="tx1"/>
          </a:solidFill>
          <a:latin typeface="+mn-lt"/>
          <a:ea typeface="+mn-ea"/>
          <a:cs typeface="+mn-cs"/>
        </a:defRPr>
      </a:lvl4pPr>
      <a:lvl5pPr marL="3611354" indent="-401262" algn="l" defTabSz="802523" rtl="0" eaLnBrk="1" latinLnBrk="0" hangingPunct="1">
        <a:spcBef>
          <a:spcPct val="20000"/>
        </a:spcBef>
        <a:buFont typeface="Arial"/>
        <a:buChar char="»"/>
        <a:defRPr sz="3500" kern="1200">
          <a:solidFill>
            <a:schemeClr val="tx1"/>
          </a:solidFill>
          <a:latin typeface="+mn-lt"/>
          <a:ea typeface="+mn-ea"/>
          <a:cs typeface="+mn-cs"/>
        </a:defRPr>
      </a:lvl5pPr>
      <a:lvl6pPr marL="4413877" indent="-401262" algn="l" defTabSz="802523" rtl="0" eaLnBrk="1" latinLnBrk="0" hangingPunct="1">
        <a:spcBef>
          <a:spcPct val="20000"/>
        </a:spcBef>
        <a:buFont typeface="Arial"/>
        <a:buChar char="•"/>
        <a:defRPr sz="3500" kern="1200">
          <a:solidFill>
            <a:schemeClr val="tx1"/>
          </a:solidFill>
          <a:latin typeface="+mn-lt"/>
          <a:ea typeface="+mn-ea"/>
          <a:cs typeface="+mn-cs"/>
        </a:defRPr>
      </a:lvl6pPr>
      <a:lvl7pPr marL="5216401" indent="-401262" algn="l" defTabSz="802523" rtl="0" eaLnBrk="1" latinLnBrk="0" hangingPunct="1">
        <a:spcBef>
          <a:spcPct val="20000"/>
        </a:spcBef>
        <a:buFont typeface="Arial"/>
        <a:buChar char="•"/>
        <a:defRPr sz="3500" kern="1200">
          <a:solidFill>
            <a:schemeClr val="tx1"/>
          </a:solidFill>
          <a:latin typeface="+mn-lt"/>
          <a:ea typeface="+mn-ea"/>
          <a:cs typeface="+mn-cs"/>
        </a:defRPr>
      </a:lvl7pPr>
      <a:lvl8pPr marL="6018924" indent="-401262" algn="l" defTabSz="802523" rtl="0" eaLnBrk="1" latinLnBrk="0" hangingPunct="1">
        <a:spcBef>
          <a:spcPct val="20000"/>
        </a:spcBef>
        <a:buFont typeface="Arial"/>
        <a:buChar char="•"/>
        <a:defRPr sz="3500" kern="1200">
          <a:solidFill>
            <a:schemeClr val="tx1"/>
          </a:solidFill>
          <a:latin typeface="+mn-lt"/>
          <a:ea typeface="+mn-ea"/>
          <a:cs typeface="+mn-cs"/>
        </a:defRPr>
      </a:lvl8pPr>
      <a:lvl9pPr marL="6821447" indent="-401262" algn="l" defTabSz="802523" rtl="0" eaLnBrk="1" latinLnBrk="0" hangingPunct="1">
        <a:spcBef>
          <a:spcPct val="20000"/>
        </a:spcBef>
        <a:buFont typeface="Arial"/>
        <a:buChar char="•"/>
        <a:defRPr sz="3500" kern="1200">
          <a:solidFill>
            <a:schemeClr val="tx1"/>
          </a:solidFill>
          <a:latin typeface="+mn-lt"/>
          <a:ea typeface="+mn-ea"/>
          <a:cs typeface="+mn-cs"/>
        </a:defRPr>
      </a:lvl9pPr>
    </p:bodyStyle>
    <p:otherStyle>
      <a:defPPr>
        <a:defRPr lang="es-ES"/>
      </a:defPPr>
      <a:lvl1pPr marL="0" algn="l" defTabSz="802523" rtl="0" eaLnBrk="1" latinLnBrk="0" hangingPunct="1">
        <a:defRPr sz="3200" kern="1200">
          <a:solidFill>
            <a:schemeClr val="tx1"/>
          </a:solidFill>
          <a:latin typeface="+mn-lt"/>
          <a:ea typeface="+mn-ea"/>
          <a:cs typeface="+mn-cs"/>
        </a:defRPr>
      </a:lvl1pPr>
      <a:lvl2pPr marL="802523" algn="l" defTabSz="802523" rtl="0" eaLnBrk="1" latinLnBrk="0" hangingPunct="1">
        <a:defRPr sz="3200" kern="1200">
          <a:solidFill>
            <a:schemeClr val="tx1"/>
          </a:solidFill>
          <a:latin typeface="+mn-lt"/>
          <a:ea typeface="+mn-ea"/>
          <a:cs typeface="+mn-cs"/>
        </a:defRPr>
      </a:lvl2pPr>
      <a:lvl3pPr marL="1605046" algn="l" defTabSz="802523" rtl="0" eaLnBrk="1" latinLnBrk="0" hangingPunct="1">
        <a:defRPr sz="3200" kern="1200">
          <a:solidFill>
            <a:schemeClr val="tx1"/>
          </a:solidFill>
          <a:latin typeface="+mn-lt"/>
          <a:ea typeface="+mn-ea"/>
          <a:cs typeface="+mn-cs"/>
        </a:defRPr>
      </a:lvl3pPr>
      <a:lvl4pPr marL="2407569" algn="l" defTabSz="802523" rtl="0" eaLnBrk="1" latinLnBrk="0" hangingPunct="1">
        <a:defRPr sz="3200" kern="1200">
          <a:solidFill>
            <a:schemeClr val="tx1"/>
          </a:solidFill>
          <a:latin typeface="+mn-lt"/>
          <a:ea typeface="+mn-ea"/>
          <a:cs typeface="+mn-cs"/>
        </a:defRPr>
      </a:lvl4pPr>
      <a:lvl5pPr marL="3210093" algn="l" defTabSz="802523" rtl="0" eaLnBrk="1" latinLnBrk="0" hangingPunct="1">
        <a:defRPr sz="3200" kern="1200">
          <a:solidFill>
            <a:schemeClr val="tx1"/>
          </a:solidFill>
          <a:latin typeface="+mn-lt"/>
          <a:ea typeface="+mn-ea"/>
          <a:cs typeface="+mn-cs"/>
        </a:defRPr>
      </a:lvl5pPr>
      <a:lvl6pPr marL="4012616" algn="l" defTabSz="802523" rtl="0" eaLnBrk="1" latinLnBrk="0" hangingPunct="1">
        <a:defRPr sz="3200" kern="1200">
          <a:solidFill>
            <a:schemeClr val="tx1"/>
          </a:solidFill>
          <a:latin typeface="+mn-lt"/>
          <a:ea typeface="+mn-ea"/>
          <a:cs typeface="+mn-cs"/>
        </a:defRPr>
      </a:lvl6pPr>
      <a:lvl7pPr marL="4815139" algn="l" defTabSz="802523" rtl="0" eaLnBrk="1" latinLnBrk="0" hangingPunct="1">
        <a:defRPr sz="3200" kern="1200">
          <a:solidFill>
            <a:schemeClr val="tx1"/>
          </a:solidFill>
          <a:latin typeface="+mn-lt"/>
          <a:ea typeface="+mn-ea"/>
          <a:cs typeface="+mn-cs"/>
        </a:defRPr>
      </a:lvl7pPr>
      <a:lvl8pPr marL="5617662" algn="l" defTabSz="802523" rtl="0" eaLnBrk="1" latinLnBrk="0" hangingPunct="1">
        <a:defRPr sz="3200" kern="1200">
          <a:solidFill>
            <a:schemeClr val="tx1"/>
          </a:solidFill>
          <a:latin typeface="+mn-lt"/>
          <a:ea typeface="+mn-ea"/>
          <a:cs typeface="+mn-cs"/>
        </a:defRPr>
      </a:lvl8pPr>
      <a:lvl9pPr marL="6420185" algn="l" defTabSz="80252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00113" y="403225"/>
            <a:ext cx="16203612" cy="16811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900113" y="2352675"/>
            <a:ext cx="16203612" cy="665638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900113" y="9347200"/>
            <a:ext cx="4200525" cy="538163"/>
          </a:xfrm>
          <a:prstGeom prst="rect">
            <a:avLst/>
          </a:prstGeom>
        </p:spPr>
        <p:txBody>
          <a:bodyPr vert="horz" lIns="91440" tIns="45720" rIns="91440" bIns="45720" rtlCol="0" anchor="ctr"/>
          <a:lstStyle>
            <a:lvl1pPr algn="l">
              <a:defRPr sz="1200">
                <a:solidFill>
                  <a:schemeClr val="tx1">
                    <a:tint val="75000"/>
                  </a:schemeClr>
                </a:solidFill>
              </a:defRPr>
            </a:lvl1pPr>
          </a:lstStyle>
          <a:p>
            <a:fld id="{70635DF3-6DF2-0A48-AF50-EA39B83931D1}" type="datetimeFigureOut">
              <a:rPr lang="es-ES" smtClean="0"/>
              <a:t>06/03/2018</a:t>
            </a:fld>
            <a:endParaRPr lang="es-ES"/>
          </a:p>
        </p:txBody>
      </p:sp>
      <p:sp>
        <p:nvSpPr>
          <p:cNvPr id="5" name="Marcador de pie de página 4"/>
          <p:cNvSpPr>
            <a:spLocks noGrp="1"/>
          </p:cNvSpPr>
          <p:nvPr>
            <p:ph type="ftr" sz="quarter" idx="3"/>
          </p:nvPr>
        </p:nvSpPr>
        <p:spPr>
          <a:xfrm>
            <a:off x="6151563" y="9347200"/>
            <a:ext cx="5700712" cy="5381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2903200" y="9347200"/>
            <a:ext cx="4200525" cy="538163"/>
          </a:xfrm>
          <a:prstGeom prst="rect">
            <a:avLst/>
          </a:prstGeom>
        </p:spPr>
        <p:txBody>
          <a:bodyPr vert="horz" lIns="91440" tIns="45720" rIns="91440" bIns="45720" rtlCol="0" anchor="ctr"/>
          <a:lstStyle>
            <a:lvl1pPr algn="r">
              <a:defRPr sz="1200">
                <a:solidFill>
                  <a:schemeClr val="tx1">
                    <a:tint val="75000"/>
                  </a:schemeClr>
                </a:solidFill>
              </a:defRPr>
            </a:lvl1pPr>
          </a:lstStyle>
          <a:p>
            <a:fld id="{372C43BC-6768-954D-897C-D5AA54291986}" type="slidenum">
              <a:rPr lang="es-ES" smtClean="0"/>
              <a:t>‹Nº›</a:t>
            </a:fld>
            <a:endParaRPr lang="es-ES"/>
          </a:p>
        </p:txBody>
      </p:sp>
    </p:spTree>
    <p:extLst>
      <p:ext uri="{BB962C8B-B14F-4D97-AF65-F5344CB8AC3E}">
        <p14:creationId xmlns:p14="http://schemas.microsoft.com/office/powerpoint/2010/main" val="4007668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00113" y="403225"/>
            <a:ext cx="16203612" cy="16811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900113" y="2352675"/>
            <a:ext cx="16203612" cy="665638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900113" y="9347200"/>
            <a:ext cx="4200525" cy="538163"/>
          </a:xfrm>
          <a:prstGeom prst="rect">
            <a:avLst/>
          </a:prstGeom>
        </p:spPr>
        <p:txBody>
          <a:bodyPr vert="horz" lIns="91440" tIns="45720" rIns="91440" bIns="45720" rtlCol="0" anchor="ctr"/>
          <a:lstStyle>
            <a:lvl1pPr algn="l">
              <a:defRPr sz="1200">
                <a:solidFill>
                  <a:schemeClr val="tx1">
                    <a:tint val="75000"/>
                  </a:schemeClr>
                </a:solidFill>
              </a:defRPr>
            </a:lvl1pPr>
          </a:lstStyle>
          <a:p>
            <a:fld id="{1983B4A1-A684-3247-9161-3B3C96A4F083}" type="datetimeFigureOut">
              <a:rPr lang="es-ES" smtClean="0"/>
              <a:t>06/03/2018</a:t>
            </a:fld>
            <a:endParaRPr lang="es-ES"/>
          </a:p>
        </p:txBody>
      </p:sp>
      <p:sp>
        <p:nvSpPr>
          <p:cNvPr id="5" name="Marcador de pie de página 4"/>
          <p:cNvSpPr>
            <a:spLocks noGrp="1"/>
          </p:cNvSpPr>
          <p:nvPr>
            <p:ph type="ftr" sz="quarter" idx="3"/>
          </p:nvPr>
        </p:nvSpPr>
        <p:spPr>
          <a:xfrm>
            <a:off x="6151563" y="9347200"/>
            <a:ext cx="5700712" cy="5381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2903200" y="9347200"/>
            <a:ext cx="4200525" cy="538163"/>
          </a:xfrm>
          <a:prstGeom prst="rect">
            <a:avLst/>
          </a:prstGeom>
        </p:spPr>
        <p:txBody>
          <a:bodyPr vert="horz" lIns="91440" tIns="45720" rIns="91440" bIns="45720" rtlCol="0" anchor="ctr"/>
          <a:lstStyle>
            <a:lvl1pPr algn="r">
              <a:defRPr sz="1200">
                <a:solidFill>
                  <a:schemeClr val="tx1">
                    <a:tint val="75000"/>
                  </a:schemeClr>
                </a:solidFill>
              </a:defRPr>
            </a:lvl1pPr>
          </a:lstStyle>
          <a:p>
            <a:fld id="{029BE12C-36EF-5841-8F6C-6AF52FCA2D4F}" type="slidenum">
              <a:rPr lang="es-ES" smtClean="0"/>
              <a:t>‹Nº›</a:t>
            </a:fld>
            <a:endParaRPr lang="es-ES"/>
          </a:p>
        </p:txBody>
      </p:sp>
    </p:spTree>
    <p:extLst>
      <p:ext uri="{BB962C8B-B14F-4D97-AF65-F5344CB8AC3E}">
        <p14:creationId xmlns:p14="http://schemas.microsoft.com/office/powerpoint/2010/main" val="416619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10880" y="6212262"/>
            <a:ext cx="8432801" cy="1569660"/>
          </a:xfrm>
          <a:prstGeom prst="rect">
            <a:avLst/>
          </a:prstGeom>
          <a:noFill/>
        </p:spPr>
        <p:txBody>
          <a:bodyPr wrap="square" rtlCol="0">
            <a:spAutoFit/>
          </a:bodyPr>
          <a:lstStyle/>
          <a:p>
            <a:r>
              <a:rPr lang="es-CO" b="1" dirty="0">
                <a:solidFill>
                  <a:schemeClr val="bg1"/>
                </a:solidFill>
                <a:latin typeface="Helvetica"/>
              </a:rPr>
              <a:t>Propuesta Modelo Compensación y Liquidación Operaciones Contado y </a:t>
            </a:r>
            <a:r>
              <a:rPr lang="es-CO" b="1" dirty="0" err="1">
                <a:solidFill>
                  <a:schemeClr val="bg1"/>
                </a:solidFill>
                <a:latin typeface="Helvetica"/>
              </a:rPr>
              <a:t>TTV´s</a:t>
            </a:r>
            <a:r>
              <a:rPr lang="es-CO" b="1" dirty="0">
                <a:solidFill>
                  <a:schemeClr val="bg1"/>
                </a:solidFill>
                <a:latin typeface="Helvetica"/>
              </a:rPr>
              <a:t> </a:t>
            </a:r>
            <a:br>
              <a:rPr lang="es-CO" b="1" dirty="0">
                <a:solidFill>
                  <a:schemeClr val="bg1"/>
                </a:solidFill>
                <a:latin typeface="Helvetica"/>
              </a:rPr>
            </a:br>
            <a:r>
              <a:rPr lang="es-CO" b="1" dirty="0">
                <a:solidFill>
                  <a:schemeClr val="bg1"/>
                </a:solidFill>
                <a:latin typeface="Helvetica"/>
              </a:rPr>
              <a:t>Mercado de Renta Variable</a:t>
            </a:r>
            <a:endParaRPr lang="es-ES" b="1" dirty="0">
              <a:solidFill>
                <a:schemeClr val="bg1"/>
              </a:solidFill>
              <a:latin typeface="Helvetica"/>
            </a:endParaRPr>
          </a:p>
        </p:txBody>
      </p:sp>
    </p:spTree>
    <p:extLst>
      <p:ext uri="{BB962C8B-B14F-4D97-AF65-F5344CB8AC3E}">
        <p14:creationId xmlns:p14="http://schemas.microsoft.com/office/powerpoint/2010/main" val="317333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a:t>
            </a:r>
          </a:p>
        </p:txBody>
      </p:sp>
      <p:sp>
        <p:nvSpPr>
          <p:cNvPr id="49" name="CuadroTexto 48"/>
          <p:cNvSpPr txBox="1"/>
          <p:nvPr/>
        </p:nvSpPr>
        <p:spPr>
          <a:xfrm>
            <a:off x="11839287" y="9369866"/>
            <a:ext cx="1876895" cy="273280"/>
          </a:xfrm>
          <a:prstGeom prst="rect">
            <a:avLst/>
          </a:prstGeom>
          <a:noFill/>
        </p:spPr>
        <p:txBody>
          <a:bodyPr wrap="square" rtlCol="0">
            <a:spAutoFit/>
          </a:bodyPr>
          <a:lstStyle/>
          <a:p>
            <a:pPr algn="ctr"/>
            <a:r>
              <a:rPr lang="es-CO" sz="1176" dirty="0">
                <a:latin typeface="Helvetica" panose="020B0604020202020204" pitchFamily="34" charset="0"/>
              </a:rPr>
              <a:t>Sin Efectivo</a:t>
            </a:r>
          </a:p>
        </p:txBody>
      </p:sp>
      <p:sp>
        <p:nvSpPr>
          <p:cNvPr id="2" name="CuadroTexto 1">
            <a:extLst>
              <a:ext uri="{FF2B5EF4-FFF2-40B4-BE49-F238E27FC236}">
                <a16:creationId xmlns:a16="http://schemas.microsoft.com/office/drawing/2014/main" xmlns="" id="{25571E96-87DB-46B8-B2B4-B1DFD50B75DF}"/>
              </a:ext>
            </a:extLst>
          </p:cNvPr>
          <p:cNvSpPr txBox="1"/>
          <p:nvPr/>
        </p:nvSpPr>
        <p:spPr>
          <a:xfrm>
            <a:off x="4828422" y="2860099"/>
            <a:ext cx="11970915" cy="1569660"/>
          </a:xfrm>
          <a:prstGeom prst="rect">
            <a:avLst/>
          </a:prstGeom>
          <a:noFill/>
        </p:spPr>
        <p:txBody>
          <a:bodyPr wrap="square" rtlCol="0">
            <a:spAutoFit/>
          </a:bodyPr>
          <a:lstStyle/>
          <a:p>
            <a:pPr marL="504269" indent="-504269">
              <a:buFont typeface="+mj-lt"/>
              <a:buAutoNum type="arabicPeriod" startAt="6"/>
            </a:pPr>
            <a:r>
              <a:rPr lang="es-CO" sz="2400" dirty="0">
                <a:latin typeface="Helvetica" panose="020B0604020202020204" pitchFamily="34" charset="0"/>
              </a:rPr>
              <a:t>Nueva estructura de cuentas</a:t>
            </a:r>
          </a:p>
          <a:p>
            <a:pPr marL="1176627" lvl="1" indent="-504269">
              <a:buFont typeface="Arial" panose="020B0604020202020204" pitchFamily="34" charset="0"/>
              <a:buChar char="•"/>
            </a:pPr>
            <a:r>
              <a:rPr lang="es-CO" sz="2400" dirty="0">
                <a:latin typeface="Helvetica" panose="020B0604020202020204" pitchFamily="34" charset="0"/>
              </a:rPr>
              <a:t>Cuentas de posición.</a:t>
            </a:r>
          </a:p>
          <a:p>
            <a:pPr marL="1176627" lvl="1" indent="-504269">
              <a:buFont typeface="Arial" panose="020B0604020202020204" pitchFamily="34" charset="0"/>
              <a:buChar char="•"/>
            </a:pPr>
            <a:r>
              <a:rPr lang="es-CO" sz="2400" dirty="0">
                <a:latin typeface="Helvetica" panose="020B0604020202020204" pitchFamily="34" charset="0"/>
              </a:rPr>
              <a:t>Cuentas de garantía.</a:t>
            </a:r>
          </a:p>
          <a:p>
            <a:pPr marL="1176627" lvl="1" indent="-504269">
              <a:buFont typeface="Arial" panose="020B0604020202020204" pitchFamily="34" charset="0"/>
              <a:buChar char="•"/>
            </a:pPr>
            <a:r>
              <a:rPr lang="es-CO" sz="2400" dirty="0">
                <a:latin typeface="Helvetica" panose="020B0604020202020204" pitchFamily="34" charset="0"/>
              </a:rPr>
              <a:t>Cuenta de colaterales.</a:t>
            </a:r>
          </a:p>
        </p:txBody>
      </p:sp>
      <p:sp>
        <p:nvSpPr>
          <p:cNvPr id="50" name="Marcador de número de diapositiva 4">
            <a:extLst>
              <a:ext uri="{FF2B5EF4-FFF2-40B4-BE49-F238E27FC236}">
                <a16:creationId xmlns:a16="http://schemas.microsoft.com/office/drawing/2014/main" xmlns="" id="{C5591E5D-6C35-4C26-BD58-DD63D6452835}"/>
              </a:ext>
            </a:extLst>
          </p:cNvPr>
          <p:cNvSpPr>
            <a:spLocks noGrp="1"/>
          </p:cNvSpPr>
          <p:nvPr>
            <p:ph type="sldNum" sz="quarter" idx="12"/>
          </p:nvPr>
        </p:nvSpPr>
        <p:spPr>
          <a:xfrm>
            <a:off x="7491098" y="8992156"/>
            <a:ext cx="3025616" cy="536954"/>
          </a:xfrm>
        </p:spPr>
        <p:txBody>
          <a:bodyPr/>
          <a:lstStyle/>
          <a:p>
            <a:fld id="{F2E67AE3-78D1-4B85-B143-99C273AFF6CC}" type="slidenum">
              <a:rPr lang="es-CO" smtClean="0"/>
              <a:t>10</a:t>
            </a:fld>
            <a:endParaRPr lang="es-CO" dirty="0"/>
          </a:p>
        </p:txBody>
      </p:sp>
      <p:sp>
        <p:nvSpPr>
          <p:cNvPr id="9" name="Marcador de contenido 6">
            <a:extLst>
              <a:ext uri="{FF2B5EF4-FFF2-40B4-BE49-F238E27FC236}">
                <a16:creationId xmlns:a16="http://schemas.microsoft.com/office/drawing/2014/main" xmlns="" id="{14BC96BE-05BE-4DE7-B964-FD98FA2E7EBE}"/>
              </a:ext>
            </a:extLst>
          </p:cNvPr>
          <p:cNvSpPr txBox="1">
            <a:spLocks/>
          </p:cNvSpPr>
          <p:nvPr/>
        </p:nvSpPr>
        <p:spPr>
          <a:xfrm>
            <a:off x="4303505" y="1257138"/>
            <a:ext cx="10497511" cy="6255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O" sz="2800" b="1">
                <a:solidFill>
                  <a:schemeClr val="tx2"/>
                </a:solidFill>
                <a:latin typeface="Helvetica"/>
                <a:cs typeface="+mj-cs"/>
              </a:rPr>
              <a:t>Cuentas</a:t>
            </a:r>
            <a:endParaRPr lang="es-CO" sz="2800" b="1" dirty="0">
              <a:solidFill>
                <a:schemeClr val="tx2"/>
              </a:solidFill>
              <a:latin typeface="Helvetica"/>
              <a:cs typeface="+mj-cs"/>
            </a:endParaRPr>
          </a:p>
        </p:txBody>
      </p:sp>
    </p:spTree>
    <p:extLst>
      <p:ext uri="{BB962C8B-B14F-4D97-AF65-F5344CB8AC3E}">
        <p14:creationId xmlns:p14="http://schemas.microsoft.com/office/powerpoint/2010/main" val="259061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850758" y="5065672"/>
            <a:ext cx="9323565" cy="2308324"/>
          </a:xfrm>
          <a:prstGeom prst="rect">
            <a:avLst/>
          </a:prstGeom>
          <a:noFill/>
        </p:spPr>
        <p:txBody>
          <a:bodyPr wrap="square" rtlCol="0">
            <a:spAutoFit/>
          </a:bodyPr>
          <a:lstStyle/>
          <a:p>
            <a:r>
              <a:rPr lang="es-CO" sz="4800" b="1" dirty="0">
                <a:solidFill>
                  <a:schemeClr val="tx2"/>
                </a:solidFill>
                <a:latin typeface="Helvetica"/>
              </a:rPr>
              <a:t>IMPACTOS TECNOLÓGICOS </a:t>
            </a:r>
            <a:r>
              <a:rPr lang="es-CO" sz="5400" b="1" dirty="0">
                <a:solidFill>
                  <a:schemeClr val="tx2"/>
                </a:solidFill>
                <a:latin typeface="Helvetica"/>
              </a:rPr>
              <a:t/>
            </a:r>
            <a:br>
              <a:rPr lang="es-CO" sz="5400" b="1" dirty="0">
                <a:solidFill>
                  <a:schemeClr val="tx2"/>
                </a:solidFill>
                <a:latin typeface="Helvetica"/>
              </a:rPr>
            </a:br>
            <a:r>
              <a:rPr lang="es-CO" sz="4800" b="1" dirty="0">
                <a:solidFill>
                  <a:schemeClr val="tx2"/>
                </a:solidFill>
                <a:latin typeface="Helvetica"/>
              </a:rPr>
              <a:t>Operaciones Contado y </a:t>
            </a:r>
            <a:r>
              <a:rPr lang="es-CO" sz="4800" b="1" dirty="0" err="1">
                <a:solidFill>
                  <a:schemeClr val="tx2"/>
                </a:solidFill>
                <a:latin typeface="Helvetica"/>
              </a:rPr>
              <a:t>TTV´s</a:t>
            </a:r>
            <a:r>
              <a:rPr lang="es-CO" sz="4800" b="1" dirty="0">
                <a:solidFill>
                  <a:schemeClr val="tx2"/>
                </a:solidFill>
                <a:latin typeface="Helvetica"/>
              </a:rPr>
              <a:t> </a:t>
            </a:r>
            <a:br>
              <a:rPr lang="es-CO" sz="4800" b="1" dirty="0">
                <a:solidFill>
                  <a:schemeClr val="tx2"/>
                </a:solidFill>
                <a:latin typeface="Helvetica"/>
              </a:rPr>
            </a:br>
            <a:r>
              <a:rPr lang="es-CO" sz="4800" b="1" dirty="0">
                <a:solidFill>
                  <a:schemeClr val="tx2"/>
                </a:solidFill>
                <a:latin typeface="Helvetica"/>
              </a:rPr>
              <a:t>Mercado de Renta Variable</a:t>
            </a:r>
            <a:endParaRPr lang="es-CO" sz="5400" b="1" dirty="0">
              <a:solidFill>
                <a:schemeClr val="tx2"/>
              </a:solidFill>
              <a:latin typeface="Helvetica"/>
            </a:endParaRPr>
          </a:p>
        </p:txBody>
      </p:sp>
    </p:spTree>
    <p:extLst>
      <p:ext uri="{BB962C8B-B14F-4D97-AF65-F5344CB8AC3E}">
        <p14:creationId xmlns:p14="http://schemas.microsoft.com/office/powerpoint/2010/main" val="393818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305159" y="6427112"/>
            <a:ext cx="5093082" cy="830997"/>
          </a:xfrm>
          <a:prstGeom prst="rect">
            <a:avLst/>
          </a:prstGeom>
          <a:noFill/>
        </p:spPr>
        <p:txBody>
          <a:bodyPr wrap="square" rtlCol="0">
            <a:spAutoFit/>
          </a:bodyPr>
          <a:lstStyle/>
          <a:p>
            <a:r>
              <a:rPr lang="es-CO" sz="4800" b="1" dirty="0">
                <a:solidFill>
                  <a:schemeClr val="tx2"/>
                </a:solidFill>
                <a:latin typeface="Helvetica"/>
              </a:rPr>
              <a:t>I. Portal CRCC</a:t>
            </a:r>
          </a:p>
        </p:txBody>
      </p:sp>
    </p:spTree>
    <p:extLst>
      <p:ext uri="{BB962C8B-B14F-4D97-AF65-F5344CB8AC3E}">
        <p14:creationId xmlns:p14="http://schemas.microsoft.com/office/powerpoint/2010/main" val="111361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218670" y="1338799"/>
            <a:ext cx="11598196" cy="625528"/>
          </a:xfrm>
        </p:spPr>
        <p:txBody>
          <a:bodyPr vert="horz" lIns="91440" tIns="45720" rIns="91440" bIns="45720" rtlCol="0">
            <a:noAutofit/>
          </a:bodyPr>
          <a:lstStyle/>
          <a:p>
            <a:r>
              <a:rPr lang="es-CO" sz="2800" b="1" dirty="0">
                <a:solidFill>
                  <a:schemeClr val="tx2"/>
                </a:solidFill>
                <a:latin typeface="Helvetica"/>
                <a:cs typeface="+mj-cs"/>
              </a:rPr>
              <a:t>Mantenimiento de Operaciones</a:t>
            </a:r>
          </a:p>
        </p:txBody>
      </p:sp>
      <p:sp>
        <p:nvSpPr>
          <p:cNvPr id="4" name="Marcador de fecha 3"/>
          <p:cNvSpPr>
            <a:spLocks noGrp="1"/>
          </p:cNvSpPr>
          <p:nvPr>
            <p:ph type="dt" sz="half" idx="10"/>
          </p:nvPr>
        </p:nvSpPr>
        <p:spPr/>
        <p:txBody>
          <a:bodyPr/>
          <a:lstStyle/>
          <a:p>
            <a:fld id="{DBA9F659-C81E-40E0-A1F3-CAFA82100647}" type="datetime1">
              <a:rPr lang="es-CO" smtClean="0"/>
              <a:t>06/03/2018</a:t>
            </a:fld>
            <a:endParaRPr lang="es-CO" dirty="0"/>
          </a:p>
        </p:txBody>
      </p:sp>
      <p:sp>
        <p:nvSpPr>
          <p:cNvPr id="5" name="Marcador de número de diapositiva 4"/>
          <p:cNvSpPr>
            <a:spLocks noGrp="1"/>
          </p:cNvSpPr>
          <p:nvPr>
            <p:ph type="sldNum" sz="quarter" idx="12"/>
          </p:nvPr>
        </p:nvSpPr>
        <p:spPr/>
        <p:txBody>
          <a:bodyPr/>
          <a:lstStyle/>
          <a:p>
            <a:fld id="{F2E67AE3-78D1-4B85-B143-99C273AFF6CC}" type="slidenum">
              <a:rPr lang="es-CO" smtClean="0"/>
              <a:t>4</a:t>
            </a:fld>
            <a:endParaRPr lang="es-CO" dirty="0"/>
          </a:p>
        </p:txBody>
      </p:sp>
      <p:sp>
        <p:nvSpPr>
          <p:cNvPr id="8" name="Marcador de contenido 7"/>
          <p:cNvSpPr>
            <a:spLocks noGrp="1"/>
          </p:cNvSpPr>
          <p:nvPr>
            <p:ph idx="13"/>
          </p:nvPr>
        </p:nvSpPr>
        <p:spPr>
          <a:xfrm>
            <a:off x="4206241" y="1964326"/>
            <a:ext cx="13049026" cy="6707906"/>
          </a:xfrm>
        </p:spPr>
        <p:txBody>
          <a:bodyPr>
            <a:noAutofit/>
          </a:bodyPr>
          <a:lstStyle/>
          <a:p>
            <a:pPr lvl="1" algn="just">
              <a:lnSpc>
                <a:spcPct val="100000"/>
              </a:lnSpc>
              <a:buFont typeface="+mj-lt"/>
              <a:buAutoNum type="arabicPeriod"/>
            </a:pPr>
            <a:r>
              <a:rPr lang="es-CO" altLang="es-CO" sz="1765" dirty="0">
                <a:ea typeface="ＭＳ Ｐゴシック" panose="020B0600070205080204" pitchFamily="34" charset="-128"/>
              </a:rPr>
              <a:t>TTVs</a:t>
            </a:r>
            <a:r>
              <a:rPr lang="es-CO" altLang="es-CO" sz="1912" dirty="0">
                <a:ea typeface="ＭＳ Ｐゴシック" panose="020B0600070205080204" pitchFamily="34" charset="-128"/>
              </a:rPr>
              <a:t> </a:t>
            </a:r>
          </a:p>
          <a:p>
            <a:pPr lvl="2" algn="just">
              <a:lnSpc>
                <a:spcPct val="100000"/>
              </a:lnSpc>
            </a:pPr>
            <a:r>
              <a:rPr lang="es-CO" altLang="es-CO" sz="1912" dirty="0">
                <a:ea typeface="ＭＳ Ｐゴシック" panose="020B0600070205080204" pitchFamily="34" charset="-128"/>
              </a:rPr>
              <a:t>En la pantalla de </a:t>
            </a:r>
            <a:r>
              <a:rPr lang="es-CO" altLang="es-CO" sz="1912" dirty="0">
                <a:latin typeface="Helvetica" panose="020B0604020202020204" pitchFamily="34" charset="0"/>
                <a:ea typeface="ＭＳ Ｐゴシック" panose="020B0600070205080204" pitchFamily="34" charset="-128"/>
              </a:rPr>
              <a:t>mantenimiento</a:t>
            </a:r>
            <a:r>
              <a:rPr lang="es-CO" altLang="es-CO" sz="1912" dirty="0">
                <a:ea typeface="ＭＳ Ｐゴシック" panose="020B0600070205080204" pitchFamily="34" charset="-128"/>
              </a:rPr>
              <a:t> de operaciones REPO se adicionará la información de las operaciones TTV.</a:t>
            </a:r>
          </a:p>
          <a:p>
            <a:pPr marL="1344717" lvl="2" indent="0" algn="just">
              <a:buNone/>
            </a:pPr>
            <a:endParaRPr lang="es-CO" altLang="es-CO" sz="1912" dirty="0">
              <a:ea typeface="ＭＳ Ｐゴシック" panose="020B0600070205080204" pitchFamily="34" charset="-128"/>
            </a:endParaRPr>
          </a:p>
          <a:p>
            <a:pPr marL="1344717" lvl="2" indent="0" algn="just">
              <a:buNone/>
            </a:pPr>
            <a:endParaRPr lang="es-CO" altLang="es-CO" sz="1912" dirty="0">
              <a:ea typeface="ＭＳ Ｐゴシック" panose="020B0600070205080204" pitchFamily="34" charset="-128"/>
            </a:endParaRPr>
          </a:p>
          <a:p>
            <a:pPr marL="1344717" lvl="2" indent="0" algn="just">
              <a:buNone/>
            </a:pPr>
            <a:endParaRPr lang="es-CO" altLang="es-CO" sz="1912" dirty="0">
              <a:ea typeface="ＭＳ Ｐゴシック" panose="020B0600070205080204" pitchFamily="34" charset="-128"/>
            </a:endParaRPr>
          </a:p>
          <a:p>
            <a:pPr marL="1344717" lvl="2" indent="0" algn="just">
              <a:buNone/>
            </a:pPr>
            <a:endParaRPr lang="es-CO" altLang="es-CO" sz="1912" dirty="0">
              <a:ea typeface="ＭＳ Ｐゴシック" panose="020B0600070205080204" pitchFamily="34" charset="-128"/>
            </a:endParaRPr>
          </a:p>
          <a:p>
            <a:pPr marL="1176627" lvl="1" indent="-504269" algn="just">
              <a:lnSpc>
                <a:spcPct val="100000"/>
              </a:lnSpc>
              <a:buFont typeface="+mj-lt"/>
              <a:buAutoNum type="arabicPeriod"/>
            </a:pPr>
            <a:r>
              <a:rPr lang="es-CO" altLang="es-CO" sz="1912" dirty="0">
                <a:ea typeface="ＭＳ Ｐゴシック" panose="020B0600070205080204" pitchFamily="34" charset="-128"/>
              </a:rPr>
              <a:t>Contados.</a:t>
            </a:r>
          </a:p>
          <a:p>
            <a:pPr lvl="2" algn="just">
              <a:lnSpc>
                <a:spcPct val="100000"/>
              </a:lnSpc>
            </a:pPr>
            <a:r>
              <a:rPr lang="es-CO" altLang="es-CO" sz="1912" dirty="0">
                <a:ea typeface="ＭＳ Ｐゴシック" panose="020B0600070205080204" pitchFamily="34" charset="-128"/>
              </a:rPr>
              <a:t>Se creará una nueva pantalla para el mantenimiento de operaciones de Contado.</a:t>
            </a:r>
          </a:p>
          <a:p>
            <a:pPr marL="1344717" lvl="2" indent="0" algn="just">
              <a:buNone/>
            </a:pPr>
            <a:endParaRPr lang="es-CO" altLang="es-CO" sz="1912" dirty="0">
              <a:ea typeface="ＭＳ Ｐゴシック" panose="020B0600070205080204" pitchFamily="34" charset="-128"/>
            </a:endParaRPr>
          </a:p>
          <a:p>
            <a:pPr lvl="1" algn="just">
              <a:lnSpc>
                <a:spcPct val="100000"/>
              </a:lnSpc>
            </a:pPr>
            <a:endParaRPr lang="es-CO" altLang="es-CO" sz="1912" dirty="0">
              <a:ea typeface="ＭＳ Ｐゴシック" panose="020B0600070205080204" pitchFamily="34" charset="-128"/>
            </a:endParaRPr>
          </a:p>
          <a:p>
            <a:pPr marL="672358" lvl="1" indent="0" algn="just">
              <a:lnSpc>
                <a:spcPct val="100000"/>
              </a:lnSpc>
              <a:buNone/>
            </a:pPr>
            <a:endParaRPr lang="es-CO" sz="1912" dirty="0"/>
          </a:p>
        </p:txBody>
      </p:sp>
      <p:sp>
        <p:nvSpPr>
          <p:cNvPr id="9" name="Título 5"/>
          <p:cNvSpPr>
            <a:spLocks noGrp="1"/>
          </p:cNvSpPr>
          <p:nvPr>
            <p:ph type="title"/>
          </p:nvPr>
        </p:nvSpPr>
        <p:spPr>
          <a:xfrm>
            <a:off x="3202821" y="536958"/>
            <a:ext cx="11598196" cy="704040"/>
          </a:xfrm>
        </p:spPr>
        <p:txBody>
          <a:bodyPr vert="horz" lIns="91440" tIns="45720" rIns="91440" bIns="45720" rtlCol="0" anchor="ctr">
            <a:noAutofit/>
          </a:bodyPr>
          <a:lstStyle/>
          <a:p>
            <a:r>
              <a:rPr lang="es-CO" sz="4000" b="1" dirty="0">
                <a:solidFill>
                  <a:schemeClr val="tx2"/>
                </a:solidFill>
                <a:latin typeface="Helvetica"/>
                <a:ea typeface="+mn-ea"/>
              </a:rPr>
              <a:t>Portal CRCC</a:t>
            </a:r>
          </a:p>
        </p:txBody>
      </p:sp>
      <p:pic>
        <p:nvPicPr>
          <p:cNvPr id="10" name="Imagen 9">
            <a:extLst>
              <a:ext uri="{FF2B5EF4-FFF2-40B4-BE49-F238E27FC236}">
                <a16:creationId xmlns:a16="http://schemas.microsoft.com/office/drawing/2014/main" xmlns="" id="{16BB175C-ADDE-460C-9CA4-974614518E84}"/>
              </a:ext>
            </a:extLst>
          </p:cNvPr>
          <p:cNvPicPr/>
          <p:nvPr/>
        </p:nvPicPr>
        <p:blipFill rotWithShape="1">
          <a:blip r:embed="rId3" cstate="print">
            <a:extLst>
              <a:ext uri="{28A0092B-C50C-407E-A947-70E740481C1C}">
                <a14:useLocalDpi xmlns:a14="http://schemas.microsoft.com/office/drawing/2010/main" val="0"/>
              </a:ext>
            </a:extLst>
          </a:blip>
          <a:srcRect b="69105"/>
          <a:stretch/>
        </p:blipFill>
        <p:spPr bwMode="auto">
          <a:xfrm>
            <a:off x="5191715" y="2862772"/>
            <a:ext cx="11078078" cy="1967977"/>
          </a:xfrm>
          <a:prstGeom prst="rect">
            <a:avLst/>
          </a:prstGeom>
          <a:ln>
            <a:noFill/>
          </a:ln>
          <a:extLst>
            <a:ext uri="{53640926-AAD7-44D8-BBD7-CCE9431645EC}">
              <a14:shadowObscured xmlns:a14="http://schemas.microsoft.com/office/drawing/2010/main"/>
            </a:ext>
          </a:extLst>
        </p:spPr>
      </p:pic>
      <p:sp>
        <p:nvSpPr>
          <p:cNvPr id="11" name="Elipse 10">
            <a:extLst>
              <a:ext uri="{FF2B5EF4-FFF2-40B4-BE49-F238E27FC236}">
                <a16:creationId xmlns:a16="http://schemas.microsoft.com/office/drawing/2014/main" xmlns="" id="{4D16A46E-B1F1-43EB-93A4-C850964B0EB8}"/>
              </a:ext>
            </a:extLst>
          </p:cNvPr>
          <p:cNvSpPr/>
          <p:nvPr/>
        </p:nvSpPr>
        <p:spPr>
          <a:xfrm>
            <a:off x="8662004" y="4438266"/>
            <a:ext cx="679830" cy="482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4472" tIns="67236" rIns="134472" bIns="67236" numCol="1" spcCol="0" rtlCol="0" fromWordArt="0" anchor="ctr" anchorCtr="0" forceAA="0" compatLnSpc="1">
            <a:prstTxWarp prst="textNoShape">
              <a:avLst/>
            </a:prstTxWarp>
            <a:noAutofit/>
          </a:bodyPr>
          <a:lstStyle/>
          <a:p>
            <a:endParaRPr lang="es-CO" sz="4706"/>
          </a:p>
        </p:txBody>
      </p:sp>
      <p:pic>
        <p:nvPicPr>
          <p:cNvPr id="12" name="0 Imagen">
            <a:extLst>
              <a:ext uri="{FF2B5EF4-FFF2-40B4-BE49-F238E27FC236}">
                <a16:creationId xmlns:a16="http://schemas.microsoft.com/office/drawing/2014/main" xmlns="" id="{3638A68B-018E-497C-82EB-651663F04C8D}"/>
              </a:ext>
            </a:extLst>
          </p:cNvPr>
          <p:cNvPicPr/>
          <p:nvPr/>
        </p:nvPicPr>
        <p:blipFill>
          <a:blip r:embed="rId4">
            <a:extLst>
              <a:ext uri="{28A0092B-C50C-407E-A947-70E740481C1C}">
                <a14:useLocalDpi xmlns:a14="http://schemas.microsoft.com/office/drawing/2010/main" val="0"/>
              </a:ext>
            </a:extLst>
          </a:blip>
          <a:stretch>
            <a:fillRect/>
          </a:stretch>
        </p:blipFill>
        <p:spPr>
          <a:xfrm>
            <a:off x="5191715" y="5729195"/>
            <a:ext cx="11078078" cy="3347788"/>
          </a:xfrm>
          <a:prstGeom prst="rect">
            <a:avLst/>
          </a:prstGeom>
        </p:spPr>
      </p:pic>
    </p:spTree>
    <p:extLst>
      <p:ext uri="{BB962C8B-B14F-4D97-AF65-F5344CB8AC3E}">
        <p14:creationId xmlns:p14="http://schemas.microsoft.com/office/powerpoint/2010/main" val="88430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859044" y="1622344"/>
            <a:ext cx="13067516" cy="625528"/>
          </a:xfrm>
        </p:spPr>
        <p:txBody>
          <a:bodyPr vert="horz" lIns="91440" tIns="45720" rIns="91440" bIns="45720" rtlCol="0">
            <a:noAutofit/>
          </a:bodyPr>
          <a:lstStyle/>
          <a:p>
            <a:r>
              <a:rPr lang="es-CO" sz="2800" b="1" dirty="0">
                <a:solidFill>
                  <a:schemeClr val="tx2"/>
                </a:solidFill>
                <a:latin typeface="Helvetica"/>
                <a:cs typeface="+mj-cs"/>
              </a:rPr>
              <a:t>Anticipos</a:t>
            </a:r>
          </a:p>
        </p:txBody>
      </p:sp>
      <p:sp>
        <p:nvSpPr>
          <p:cNvPr id="4" name="Marcador de fecha 3"/>
          <p:cNvSpPr>
            <a:spLocks noGrp="1"/>
          </p:cNvSpPr>
          <p:nvPr>
            <p:ph type="dt" sz="half" idx="10"/>
          </p:nvPr>
        </p:nvSpPr>
        <p:spPr/>
        <p:txBody>
          <a:bodyPr/>
          <a:lstStyle/>
          <a:p>
            <a:fld id="{DBA9F659-C81E-40E0-A1F3-CAFA82100647}" type="datetime1">
              <a:rPr lang="es-CO" smtClean="0"/>
              <a:t>06/03/2018</a:t>
            </a:fld>
            <a:endParaRPr lang="es-CO" dirty="0"/>
          </a:p>
        </p:txBody>
      </p:sp>
      <p:sp>
        <p:nvSpPr>
          <p:cNvPr id="5" name="Marcador de número de diapositiva 4"/>
          <p:cNvSpPr>
            <a:spLocks noGrp="1"/>
          </p:cNvSpPr>
          <p:nvPr>
            <p:ph type="sldNum" sz="quarter" idx="12"/>
          </p:nvPr>
        </p:nvSpPr>
        <p:spPr/>
        <p:txBody>
          <a:bodyPr/>
          <a:lstStyle/>
          <a:p>
            <a:fld id="{F2E67AE3-78D1-4B85-B143-99C273AFF6CC}" type="slidenum">
              <a:rPr lang="es-CO" smtClean="0"/>
              <a:t>5</a:t>
            </a:fld>
            <a:endParaRPr lang="es-CO" dirty="0"/>
          </a:p>
        </p:txBody>
      </p:sp>
      <p:sp>
        <p:nvSpPr>
          <p:cNvPr id="8" name="Marcador de contenido 7"/>
          <p:cNvSpPr>
            <a:spLocks noGrp="1"/>
          </p:cNvSpPr>
          <p:nvPr>
            <p:ph idx="13"/>
          </p:nvPr>
        </p:nvSpPr>
        <p:spPr>
          <a:xfrm>
            <a:off x="4892628" y="2361977"/>
            <a:ext cx="11668614" cy="6023632"/>
          </a:xfrm>
        </p:spPr>
        <p:txBody>
          <a:bodyPr>
            <a:noAutofit/>
          </a:bodyPr>
          <a:lstStyle/>
          <a:p>
            <a:pPr marL="1176627" lvl="1" indent="-504269" algn="just">
              <a:lnSpc>
                <a:spcPct val="100000"/>
              </a:lnSpc>
              <a:buFont typeface="+mj-lt"/>
              <a:buAutoNum type="arabicPeriod"/>
            </a:pPr>
            <a:r>
              <a:rPr lang="es-CO" sz="2059" dirty="0">
                <a:latin typeface="Helvetica" panose="020B0604020202020204" pitchFamily="34" charset="0"/>
                <a:ea typeface="ＭＳ Ｐゴシック" panose="020B0600070205080204" pitchFamily="34" charset="-128"/>
              </a:rPr>
              <a:t>TTVs.</a:t>
            </a:r>
          </a:p>
          <a:p>
            <a:pPr marL="1176627" lvl="1" indent="-504269" algn="just">
              <a:lnSpc>
                <a:spcPct val="100000"/>
              </a:lnSpc>
              <a:buFont typeface="+mj-lt"/>
              <a:buAutoNum type="arabicPeriod"/>
            </a:pPr>
            <a:r>
              <a:rPr lang="es-CO" sz="2059" dirty="0">
                <a:latin typeface="Helvetica" panose="020B0604020202020204" pitchFamily="34" charset="0"/>
                <a:ea typeface="ＭＳ Ｐゴシック" panose="020B0600070205080204" pitchFamily="34" charset="-128"/>
              </a:rPr>
              <a:t>Contados.</a:t>
            </a:r>
          </a:p>
          <a:p>
            <a:pPr lvl="2" algn="just">
              <a:lnSpc>
                <a:spcPct val="100000"/>
              </a:lnSpc>
            </a:pPr>
            <a:r>
              <a:rPr lang="es-CO" sz="1765" dirty="0">
                <a:latin typeface="Helvetica" panose="020B0604020202020204" pitchFamily="34" charset="0"/>
                <a:ea typeface="ＭＳ Ｐゴシック" panose="020B0600070205080204" pitchFamily="34" charset="-128"/>
              </a:rPr>
              <a:t>Se habilitará la funcionalidad de anticipos para las dos operaciones</a:t>
            </a:r>
          </a:p>
          <a:p>
            <a:pPr marL="672358" lvl="1" indent="0" algn="just">
              <a:lnSpc>
                <a:spcPct val="100000"/>
              </a:lnSpc>
              <a:buNone/>
            </a:pPr>
            <a:endParaRPr lang="es-CO" sz="2059" dirty="0"/>
          </a:p>
        </p:txBody>
      </p:sp>
      <p:sp>
        <p:nvSpPr>
          <p:cNvPr id="9"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 CRCC</a:t>
            </a:r>
          </a:p>
        </p:txBody>
      </p:sp>
      <p:pic>
        <p:nvPicPr>
          <p:cNvPr id="10" name="Imagen 9">
            <a:extLst>
              <a:ext uri="{FF2B5EF4-FFF2-40B4-BE49-F238E27FC236}">
                <a16:creationId xmlns:a16="http://schemas.microsoft.com/office/drawing/2014/main" xmlns="" id="{CEE3B6DD-9626-4E1B-8FD4-CFAA42460CE7}"/>
              </a:ext>
            </a:extLst>
          </p:cNvPr>
          <p:cNvPicPr/>
          <p:nvPr/>
        </p:nvPicPr>
        <p:blipFill rotWithShape="1">
          <a:blip r:embed="rId3">
            <a:extLst>
              <a:ext uri="{28A0092B-C50C-407E-A947-70E740481C1C}">
                <a14:useLocalDpi xmlns:a14="http://schemas.microsoft.com/office/drawing/2010/main" val="0"/>
              </a:ext>
            </a:extLst>
          </a:blip>
          <a:srcRect b="29406"/>
          <a:stretch/>
        </p:blipFill>
        <p:spPr bwMode="auto">
          <a:xfrm>
            <a:off x="5608320" y="3802768"/>
            <a:ext cx="10395209" cy="4582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124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4194030" y="1443647"/>
            <a:ext cx="11598196" cy="625528"/>
          </a:xfrm>
        </p:spPr>
        <p:txBody>
          <a:bodyPr vert="horz" lIns="91440" tIns="45720" rIns="91440" bIns="45720" rtlCol="0">
            <a:noAutofit/>
          </a:bodyPr>
          <a:lstStyle/>
          <a:p>
            <a:r>
              <a:rPr lang="es-CO" sz="2800" b="1" dirty="0">
                <a:solidFill>
                  <a:schemeClr val="tx2"/>
                </a:solidFill>
                <a:latin typeface="Helvetica"/>
                <a:cs typeface="+mj-cs"/>
              </a:rPr>
              <a:t>Consulta de Instrucciones de liquidación</a:t>
            </a:r>
          </a:p>
        </p:txBody>
      </p:sp>
      <p:sp>
        <p:nvSpPr>
          <p:cNvPr id="4" name="Marcador de fecha 3"/>
          <p:cNvSpPr>
            <a:spLocks noGrp="1"/>
          </p:cNvSpPr>
          <p:nvPr>
            <p:ph type="dt" sz="half" idx="10"/>
          </p:nvPr>
        </p:nvSpPr>
        <p:spPr/>
        <p:txBody>
          <a:bodyPr/>
          <a:lstStyle/>
          <a:p>
            <a:fld id="{DBA9F659-C81E-40E0-A1F3-CAFA82100647}" type="datetime1">
              <a:rPr lang="es-CO" smtClean="0"/>
              <a:t>06/03/2018</a:t>
            </a:fld>
            <a:endParaRPr lang="es-CO" dirty="0"/>
          </a:p>
        </p:txBody>
      </p:sp>
      <p:sp>
        <p:nvSpPr>
          <p:cNvPr id="5" name="Marcador de número de diapositiva 4"/>
          <p:cNvSpPr>
            <a:spLocks noGrp="1"/>
          </p:cNvSpPr>
          <p:nvPr>
            <p:ph type="sldNum" sz="quarter" idx="12"/>
          </p:nvPr>
        </p:nvSpPr>
        <p:spPr/>
        <p:txBody>
          <a:bodyPr/>
          <a:lstStyle/>
          <a:p>
            <a:fld id="{F2E67AE3-78D1-4B85-B143-99C273AFF6CC}" type="slidenum">
              <a:rPr lang="es-CO" smtClean="0"/>
              <a:t>6</a:t>
            </a:fld>
            <a:endParaRPr lang="es-CO" dirty="0"/>
          </a:p>
        </p:txBody>
      </p:sp>
      <p:sp>
        <p:nvSpPr>
          <p:cNvPr id="9"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a:t>
            </a:r>
          </a:p>
        </p:txBody>
      </p:sp>
      <p:sp>
        <p:nvSpPr>
          <p:cNvPr id="16" name="Marcador de contenido 7">
            <a:extLst>
              <a:ext uri="{FF2B5EF4-FFF2-40B4-BE49-F238E27FC236}">
                <a16:creationId xmlns:a16="http://schemas.microsoft.com/office/drawing/2014/main" xmlns="" id="{CEF35234-4F3C-43D3-87EA-0D52BAE22886}"/>
              </a:ext>
            </a:extLst>
          </p:cNvPr>
          <p:cNvSpPr>
            <a:spLocks noGrp="1"/>
          </p:cNvSpPr>
          <p:nvPr>
            <p:ph idx="13"/>
          </p:nvPr>
        </p:nvSpPr>
        <p:spPr>
          <a:xfrm>
            <a:off x="3881120" y="2283619"/>
            <a:ext cx="12979934" cy="6023632"/>
          </a:xfrm>
        </p:spPr>
        <p:txBody>
          <a:bodyPr>
            <a:noAutofit/>
          </a:bodyPr>
          <a:lstStyle/>
          <a:p>
            <a:pPr marL="1176627" lvl="1" indent="-504269" algn="just">
              <a:lnSpc>
                <a:spcPct val="100000"/>
              </a:lnSpc>
              <a:buFont typeface="+mj-lt"/>
              <a:buAutoNum type="arabicPeriod"/>
            </a:pPr>
            <a:r>
              <a:rPr lang="es-CO" sz="2059" dirty="0">
                <a:latin typeface="Helvetica" panose="020B0604020202020204" pitchFamily="34" charset="0"/>
                <a:ea typeface="ＭＳ Ｐゴシック" panose="020B0600070205080204" pitchFamily="34" charset="-128"/>
              </a:rPr>
              <a:t>Contados.</a:t>
            </a:r>
          </a:p>
          <a:p>
            <a:pPr marL="672358" lvl="1" indent="0" algn="just">
              <a:lnSpc>
                <a:spcPct val="100000"/>
              </a:lnSpc>
              <a:buNone/>
            </a:pPr>
            <a:endParaRPr lang="es-CO" sz="2059" dirty="0">
              <a:latin typeface="Helvetica" panose="020B0604020202020204" pitchFamily="34" charset="0"/>
            </a:endParaRPr>
          </a:p>
        </p:txBody>
      </p:sp>
      <p:pic>
        <p:nvPicPr>
          <p:cNvPr id="3" name="Imagen 2">
            <a:extLst>
              <a:ext uri="{FF2B5EF4-FFF2-40B4-BE49-F238E27FC236}">
                <a16:creationId xmlns:a16="http://schemas.microsoft.com/office/drawing/2014/main" xmlns="" id="{990A0F4A-1908-4A95-8779-9A48FEA87468}"/>
              </a:ext>
            </a:extLst>
          </p:cNvPr>
          <p:cNvPicPr>
            <a:picLocks noChangeAspect="1"/>
          </p:cNvPicPr>
          <p:nvPr/>
        </p:nvPicPr>
        <p:blipFill>
          <a:blip r:embed="rId3"/>
          <a:stretch>
            <a:fillRect/>
          </a:stretch>
        </p:blipFill>
        <p:spPr>
          <a:xfrm>
            <a:off x="5308966" y="2963188"/>
            <a:ext cx="10848211" cy="5289087"/>
          </a:xfrm>
          <a:prstGeom prst="rect">
            <a:avLst/>
          </a:prstGeom>
        </p:spPr>
      </p:pic>
    </p:spTree>
    <p:extLst>
      <p:ext uri="{BB962C8B-B14F-4D97-AF65-F5344CB8AC3E}">
        <p14:creationId xmlns:p14="http://schemas.microsoft.com/office/powerpoint/2010/main" val="125386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a:t>
            </a:r>
          </a:p>
        </p:txBody>
      </p:sp>
      <p:sp>
        <p:nvSpPr>
          <p:cNvPr id="63" name="Marcador de contenido 6"/>
          <p:cNvSpPr>
            <a:spLocks noGrp="1"/>
          </p:cNvSpPr>
          <p:nvPr>
            <p:ph idx="1"/>
          </p:nvPr>
        </p:nvSpPr>
        <p:spPr>
          <a:xfrm>
            <a:off x="3995301" y="1592541"/>
            <a:ext cx="11598196" cy="625528"/>
          </a:xfrm>
        </p:spPr>
        <p:txBody>
          <a:bodyPr vert="horz" lIns="91440" tIns="45720" rIns="91440" bIns="45720" rtlCol="0">
            <a:noAutofit/>
          </a:bodyPr>
          <a:lstStyle/>
          <a:p>
            <a:pPr marL="0" indent="0">
              <a:buNone/>
            </a:pPr>
            <a:r>
              <a:rPr lang="es-CO" sz="2800" b="1" dirty="0">
                <a:solidFill>
                  <a:schemeClr val="tx2"/>
                </a:solidFill>
                <a:latin typeface="Helvetica"/>
                <a:cs typeface="+mj-cs"/>
              </a:rPr>
              <a:t>Operaciones Contado</a:t>
            </a:r>
          </a:p>
        </p:txBody>
      </p:sp>
      <p:sp>
        <p:nvSpPr>
          <p:cNvPr id="49" name="CuadroTexto 48"/>
          <p:cNvSpPr txBox="1"/>
          <p:nvPr/>
        </p:nvSpPr>
        <p:spPr>
          <a:xfrm>
            <a:off x="11839287" y="9369866"/>
            <a:ext cx="1876895" cy="273280"/>
          </a:xfrm>
          <a:prstGeom prst="rect">
            <a:avLst/>
          </a:prstGeom>
          <a:noFill/>
        </p:spPr>
        <p:txBody>
          <a:bodyPr wrap="square" rtlCol="0">
            <a:spAutoFit/>
          </a:bodyPr>
          <a:lstStyle/>
          <a:p>
            <a:pPr algn="ctr"/>
            <a:r>
              <a:rPr lang="es-CO" sz="1176" dirty="0">
                <a:latin typeface="Helvetica" panose="020B0604020202020204" pitchFamily="34" charset="0"/>
              </a:rPr>
              <a:t>Sin Efectivo</a:t>
            </a:r>
          </a:p>
        </p:txBody>
      </p:sp>
      <p:sp>
        <p:nvSpPr>
          <p:cNvPr id="47" name="Marcador de fecha 3">
            <a:extLst>
              <a:ext uri="{FF2B5EF4-FFF2-40B4-BE49-F238E27FC236}">
                <a16:creationId xmlns:a16="http://schemas.microsoft.com/office/drawing/2014/main" xmlns="" id="{F68986D2-C1FF-4BBB-AC3E-C8938CC63614}"/>
              </a:ext>
            </a:extLst>
          </p:cNvPr>
          <p:cNvSpPr>
            <a:spLocks noGrp="1"/>
          </p:cNvSpPr>
          <p:nvPr>
            <p:ph type="dt" sz="half" idx="10"/>
          </p:nvPr>
        </p:nvSpPr>
        <p:spPr>
          <a:xfrm>
            <a:off x="3218670" y="8992156"/>
            <a:ext cx="3025616" cy="536954"/>
          </a:xfrm>
        </p:spPr>
        <p:txBody>
          <a:bodyPr/>
          <a:lstStyle/>
          <a:p>
            <a:fld id="{DBA9F659-C81E-40E0-A1F3-CAFA82100647}" type="datetime1">
              <a:rPr lang="es-CO" smtClean="0"/>
              <a:t>06/03/2018</a:t>
            </a:fld>
            <a:endParaRPr lang="es-CO" dirty="0"/>
          </a:p>
        </p:txBody>
      </p:sp>
      <p:sp>
        <p:nvSpPr>
          <p:cNvPr id="2" name="CuadroTexto 1">
            <a:extLst>
              <a:ext uri="{FF2B5EF4-FFF2-40B4-BE49-F238E27FC236}">
                <a16:creationId xmlns:a16="http://schemas.microsoft.com/office/drawing/2014/main" xmlns="" id="{25571E96-87DB-46B8-B2B4-B1DFD50B75DF}"/>
              </a:ext>
            </a:extLst>
          </p:cNvPr>
          <p:cNvSpPr txBox="1"/>
          <p:nvPr/>
        </p:nvSpPr>
        <p:spPr>
          <a:xfrm>
            <a:off x="4978991" y="2658045"/>
            <a:ext cx="9822026" cy="4154984"/>
          </a:xfrm>
          <a:prstGeom prst="rect">
            <a:avLst/>
          </a:prstGeom>
          <a:noFill/>
        </p:spPr>
        <p:txBody>
          <a:bodyPr wrap="square" rtlCol="0">
            <a:spAutoFit/>
          </a:bodyPr>
          <a:lstStyle/>
          <a:p>
            <a:pPr marL="504269" indent="-504269">
              <a:buFont typeface="+mj-lt"/>
              <a:buAutoNum type="arabicPeriod"/>
            </a:pPr>
            <a:r>
              <a:rPr lang="es-CO" sz="2400" dirty="0">
                <a:latin typeface="Helvetica" panose="020B0604020202020204" pitchFamily="34" charset="0"/>
              </a:rPr>
              <a:t>Informe de cumplimiento de instrucciones de liquidación.</a:t>
            </a:r>
          </a:p>
          <a:p>
            <a:pPr marL="1176627" lvl="1" indent="-504269">
              <a:buFont typeface="Arial" panose="020B0604020202020204" pitchFamily="34" charset="0"/>
              <a:buChar char="•"/>
            </a:pPr>
            <a:r>
              <a:rPr lang="es-CO" sz="2400" dirty="0">
                <a:latin typeface="Helvetica" panose="020B0604020202020204" pitchFamily="34" charset="0"/>
              </a:rPr>
              <a:t>Consulta por pantalla</a:t>
            </a:r>
          </a:p>
          <a:p>
            <a:pPr marL="1176627" lvl="1" indent="-504269">
              <a:buFont typeface="Arial" panose="020B0604020202020204" pitchFamily="34" charset="0"/>
              <a:buChar char="•"/>
            </a:pPr>
            <a:r>
              <a:rPr lang="es-CO" sz="2400" dirty="0">
                <a:latin typeface="Helvetica" panose="020B0604020202020204" pitchFamily="34" charset="0"/>
              </a:rPr>
              <a:t>Consulta por servicio Web</a:t>
            </a:r>
          </a:p>
          <a:p>
            <a:pPr marL="1176627" lvl="1" indent="-504269">
              <a:buFont typeface="Arial" panose="020B0604020202020204" pitchFamily="34" charset="0"/>
              <a:buChar char="•"/>
            </a:pPr>
            <a:endParaRPr lang="es-CO" sz="2400" dirty="0">
              <a:latin typeface="Helvetica" panose="020B0604020202020204" pitchFamily="34" charset="0"/>
            </a:endParaRPr>
          </a:p>
          <a:p>
            <a:pPr marL="672358" lvl="1"/>
            <a:endParaRPr lang="es-CO" sz="2400" dirty="0">
              <a:latin typeface="Helvetica" panose="020B0604020202020204" pitchFamily="34" charset="0"/>
            </a:endParaRPr>
          </a:p>
          <a:p>
            <a:pPr marL="504269" indent="-504269">
              <a:buFont typeface="+mj-lt"/>
              <a:buAutoNum type="arabicPeriod"/>
            </a:pPr>
            <a:r>
              <a:rPr lang="es-CO" sz="2400" dirty="0">
                <a:latin typeface="Helvetica" panose="020B0604020202020204" pitchFamily="34" charset="0"/>
              </a:rPr>
              <a:t>Volcamiento de operaciones</a:t>
            </a:r>
          </a:p>
          <a:p>
            <a:pPr marL="1176627" lvl="1" indent="-504269">
              <a:buFont typeface="Arial" panose="020B0604020202020204" pitchFamily="34" charset="0"/>
              <a:buChar char="•"/>
            </a:pPr>
            <a:r>
              <a:rPr lang="es-CO" sz="2400" dirty="0">
                <a:latin typeface="Helvetica" panose="020B0604020202020204" pitchFamily="34" charset="0"/>
              </a:rPr>
              <a:t>Las operaciones correspondientes a futuros sobre acciones se volcarán al segmento de renta variable el día de su fin de negociación para que sean liquidadas en la fecha de vencimiento bajo las condiciones del segmento de renta variable. </a:t>
            </a:r>
          </a:p>
        </p:txBody>
      </p:sp>
      <p:sp>
        <p:nvSpPr>
          <p:cNvPr id="50" name="Marcador de número de diapositiva 4">
            <a:extLst>
              <a:ext uri="{FF2B5EF4-FFF2-40B4-BE49-F238E27FC236}">
                <a16:creationId xmlns:a16="http://schemas.microsoft.com/office/drawing/2014/main" xmlns="" id="{C5591E5D-6C35-4C26-BD58-DD63D6452835}"/>
              </a:ext>
            </a:extLst>
          </p:cNvPr>
          <p:cNvSpPr>
            <a:spLocks noGrp="1"/>
          </p:cNvSpPr>
          <p:nvPr>
            <p:ph type="sldNum" sz="quarter" idx="12"/>
          </p:nvPr>
        </p:nvSpPr>
        <p:spPr>
          <a:xfrm>
            <a:off x="7491098" y="8992156"/>
            <a:ext cx="3025616" cy="536954"/>
          </a:xfrm>
        </p:spPr>
        <p:txBody>
          <a:bodyPr/>
          <a:lstStyle/>
          <a:p>
            <a:fld id="{F2E67AE3-78D1-4B85-B143-99C273AFF6CC}" type="slidenum">
              <a:rPr lang="es-CO" smtClean="0"/>
              <a:t>7</a:t>
            </a:fld>
            <a:endParaRPr lang="es-CO" dirty="0"/>
          </a:p>
        </p:txBody>
      </p:sp>
    </p:spTree>
    <p:extLst>
      <p:ext uri="{BB962C8B-B14F-4D97-AF65-F5344CB8AC3E}">
        <p14:creationId xmlns:p14="http://schemas.microsoft.com/office/powerpoint/2010/main" val="39608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a:t>
            </a:r>
          </a:p>
        </p:txBody>
      </p:sp>
      <p:sp>
        <p:nvSpPr>
          <p:cNvPr id="63" name="Marcador de contenido 6"/>
          <p:cNvSpPr>
            <a:spLocks noGrp="1"/>
          </p:cNvSpPr>
          <p:nvPr>
            <p:ph idx="1"/>
          </p:nvPr>
        </p:nvSpPr>
        <p:spPr>
          <a:xfrm>
            <a:off x="4303505" y="1257138"/>
            <a:ext cx="10497511" cy="625528"/>
          </a:xfrm>
        </p:spPr>
        <p:txBody>
          <a:bodyPr vert="horz" lIns="91440" tIns="45720" rIns="91440" bIns="45720" rtlCol="0">
            <a:noAutofit/>
          </a:bodyPr>
          <a:lstStyle/>
          <a:p>
            <a:pPr marL="0" indent="0">
              <a:buNone/>
            </a:pPr>
            <a:r>
              <a:rPr lang="es-CO" sz="2800" b="1" dirty="0">
                <a:solidFill>
                  <a:schemeClr val="tx2"/>
                </a:solidFill>
                <a:latin typeface="Helvetica"/>
                <a:cs typeface="+mj-cs"/>
              </a:rPr>
              <a:t>Cuentas</a:t>
            </a:r>
          </a:p>
        </p:txBody>
      </p:sp>
      <p:sp>
        <p:nvSpPr>
          <p:cNvPr id="49" name="CuadroTexto 48"/>
          <p:cNvSpPr txBox="1"/>
          <p:nvPr/>
        </p:nvSpPr>
        <p:spPr>
          <a:xfrm>
            <a:off x="11839287" y="9369866"/>
            <a:ext cx="1876895" cy="273280"/>
          </a:xfrm>
          <a:prstGeom prst="rect">
            <a:avLst/>
          </a:prstGeom>
          <a:noFill/>
        </p:spPr>
        <p:txBody>
          <a:bodyPr wrap="square" rtlCol="0">
            <a:spAutoFit/>
          </a:bodyPr>
          <a:lstStyle/>
          <a:p>
            <a:pPr algn="ctr"/>
            <a:r>
              <a:rPr lang="es-CO" sz="1176" dirty="0">
                <a:latin typeface="Helvetica" panose="020B0604020202020204" pitchFamily="34" charset="0"/>
              </a:rPr>
              <a:t>Sin Efectivo</a:t>
            </a:r>
          </a:p>
        </p:txBody>
      </p:sp>
      <p:sp>
        <p:nvSpPr>
          <p:cNvPr id="47" name="Marcador de fecha 3">
            <a:extLst>
              <a:ext uri="{FF2B5EF4-FFF2-40B4-BE49-F238E27FC236}">
                <a16:creationId xmlns:a16="http://schemas.microsoft.com/office/drawing/2014/main" xmlns="" id="{F68986D2-C1FF-4BBB-AC3E-C8938CC63614}"/>
              </a:ext>
            </a:extLst>
          </p:cNvPr>
          <p:cNvSpPr>
            <a:spLocks noGrp="1"/>
          </p:cNvSpPr>
          <p:nvPr>
            <p:ph type="dt" sz="half" idx="10"/>
          </p:nvPr>
        </p:nvSpPr>
        <p:spPr>
          <a:xfrm>
            <a:off x="3218670" y="8992156"/>
            <a:ext cx="3025616" cy="536954"/>
          </a:xfrm>
        </p:spPr>
        <p:txBody>
          <a:bodyPr/>
          <a:lstStyle/>
          <a:p>
            <a:fld id="{DBA9F659-C81E-40E0-A1F3-CAFA82100647}" type="datetime1">
              <a:rPr lang="es-CO" smtClean="0"/>
              <a:t>06/03/2018</a:t>
            </a:fld>
            <a:endParaRPr lang="es-CO" dirty="0"/>
          </a:p>
        </p:txBody>
      </p:sp>
      <p:sp>
        <p:nvSpPr>
          <p:cNvPr id="2" name="CuadroTexto 1">
            <a:extLst>
              <a:ext uri="{FF2B5EF4-FFF2-40B4-BE49-F238E27FC236}">
                <a16:creationId xmlns:a16="http://schemas.microsoft.com/office/drawing/2014/main" xmlns="" id="{25571E96-87DB-46B8-B2B4-B1DFD50B75DF}"/>
              </a:ext>
            </a:extLst>
          </p:cNvPr>
          <p:cNvSpPr txBox="1"/>
          <p:nvPr/>
        </p:nvSpPr>
        <p:spPr>
          <a:xfrm>
            <a:off x="4303506" y="1799776"/>
            <a:ext cx="11505454" cy="2862322"/>
          </a:xfrm>
          <a:prstGeom prst="rect">
            <a:avLst/>
          </a:prstGeom>
          <a:noFill/>
        </p:spPr>
        <p:txBody>
          <a:bodyPr wrap="square" rtlCol="0">
            <a:spAutoFit/>
          </a:bodyPr>
          <a:lstStyle/>
          <a:p>
            <a:pPr marL="504269" indent="-504269">
              <a:buFont typeface="+mj-lt"/>
              <a:buAutoNum type="arabicPeriod"/>
            </a:pPr>
            <a:r>
              <a:rPr lang="es-CO" sz="2000" dirty="0">
                <a:latin typeface="Helvetica" panose="020B0604020202020204" pitchFamily="34" charset="0"/>
              </a:rPr>
              <a:t>Ampliación del código de cuenta.</a:t>
            </a:r>
          </a:p>
          <a:p>
            <a:pPr marL="1176627" lvl="1" indent="-504269">
              <a:buFont typeface="Arial" panose="020B0604020202020204" pitchFamily="34" charset="0"/>
              <a:buChar char="•"/>
            </a:pPr>
            <a:r>
              <a:rPr lang="es-CO" sz="2000" dirty="0">
                <a:latin typeface="Helvetica" panose="020B0604020202020204" pitchFamily="34" charset="0"/>
              </a:rPr>
              <a:t>Se ampliará el campo código de cuenta de terceros o cuentas propias a cinco (5) caracteres</a:t>
            </a:r>
          </a:p>
          <a:p>
            <a:pPr marL="504269" indent="-504269">
              <a:buFont typeface="+mj-lt"/>
              <a:buAutoNum type="arabicPeriod"/>
            </a:pPr>
            <a:r>
              <a:rPr lang="es-CO" sz="2000" dirty="0">
                <a:latin typeface="Helvetica" panose="020B0604020202020204" pitchFamily="34" charset="0"/>
              </a:rPr>
              <a:t>Nuevos campos a ser diligenciados en la creación de cuentas.</a:t>
            </a:r>
          </a:p>
          <a:p>
            <a:pPr marL="1176627" lvl="1" indent="-504269">
              <a:buFont typeface="Arial" panose="020B0604020202020204" pitchFamily="34" charset="0"/>
              <a:buChar char="•"/>
            </a:pPr>
            <a:r>
              <a:rPr lang="es-CO" sz="2000" dirty="0">
                <a:latin typeface="Helvetica" panose="020B0604020202020204" pitchFamily="34" charset="0"/>
              </a:rPr>
              <a:t>Cuenta CUD</a:t>
            </a:r>
          </a:p>
          <a:p>
            <a:pPr marL="1176627" lvl="1" indent="-504269">
              <a:buFont typeface="Arial" panose="020B0604020202020204" pitchFamily="34" charset="0"/>
              <a:buChar char="•"/>
            </a:pPr>
            <a:r>
              <a:rPr lang="es-CO" sz="2000" dirty="0">
                <a:latin typeface="Helvetica" panose="020B0604020202020204" pitchFamily="34" charset="0"/>
              </a:rPr>
              <a:t>Portafolio CUD</a:t>
            </a:r>
          </a:p>
          <a:p>
            <a:pPr marL="1176627" lvl="1" indent="-504269">
              <a:buFont typeface="Arial" panose="020B0604020202020204" pitchFamily="34" charset="0"/>
              <a:buChar char="•"/>
            </a:pPr>
            <a:r>
              <a:rPr lang="es-CO" sz="2000" dirty="0">
                <a:latin typeface="Helvetica" panose="020B0604020202020204" pitchFamily="34" charset="0"/>
              </a:rPr>
              <a:t>No. Contrato DCV custodio</a:t>
            </a:r>
          </a:p>
          <a:p>
            <a:pPr marL="1176627" lvl="1" indent="-504269">
              <a:buFont typeface="Arial" panose="020B0604020202020204" pitchFamily="34" charset="0"/>
              <a:buChar char="•"/>
            </a:pPr>
            <a:r>
              <a:rPr lang="es-CO" sz="2000" dirty="0">
                <a:latin typeface="Helvetica" panose="020B0604020202020204" pitchFamily="34" charset="0"/>
              </a:rPr>
              <a:t>Digito DCV custodio</a:t>
            </a:r>
          </a:p>
          <a:p>
            <a:pPr marL="1176627" lvl="1" indent="-504269">
              <a:buFont typeface="Arial" panose="020B0604020202020204" pitchFamily="34" charset="0"/>
              <a:buChar char="•"/>
            </a:pPr>
            <a:r>
              <a:rPr lang="es-CO" sz="2000" dirty="0">
                <a:latin typeface="Helvetica" panose="020B0604020202020204" pitchFamily="34" charset="0"/>
              </a:rPr>
              <a:t>Entidad Portafolio DCV custodio</a:t>
            </a:r>
          </a:p>
        </p:txBody>
      </p:sp>
      <p:sp>
        <p:nvSpPr>
          <p:cNvPr id="50" name="Marcador de número de diapositiva 4">
            <a:extLst>
              <a:ext uri="{FF2B5EF4-FFF2-40B4-BE49-F238E27FC236}">
                <a16:creationId xmlns:a16="http://schemas.microsoft.com/office/drawing/2014/main" xmlns="" id="{C5591E5D-6C35-4C26-BD58-DD63D6452835}"/>
              </a:ext>
            </a:extLst>
          </p:cNvPr>
          <p:cNvSpPr>
            <a:spLocks noGrp="1"/>
          </p:cNvSpPr>
          <p:nvPr>
            <p:ph type="sldNum" sz="quarter" idx="12"/>
          </p:nvPr>
        </p:nvSpPr>
        <p:spPr>
          <a:xfrm>
            <a:off x="7491098" y="8992156"/>
            <a:ext cx="3025616" cy="536954"/>
          </a:xfrm>
        </p:spPr>
        <p:txBody>
          <a:bodyPr/>
          <a:lstStyle/>
          <a:p>
            <a:fld id="{F2E67AE3-78D1-4B85-B143-99C273AFF6CC}" type="slidenum">
              <a:rPr lang="es-CO" smtClean="0"/>
              <a:t>8</a:t>
            </a:fld>
            <a:endParaRPr lang="es-CO" dirty="0"/>
          </a:p>
        </p:txBody>
      </p:sp>
      <p:pic>
        <p:nvPicPr>
          <p:cNvPr id="9" name="Imagen 8">
            <a:extLst>
              <a:ext uri="{FF2B5EF4-FFF2-40B4-BE49-F238E27FC236}">
                <a16:creationId xmlns:a16="http://schemas.microsoft.com/office/drawing/2014/main" xmlns="" id="{5F352A4E-B6F3-4DBE-91B3-C89F9FF1CEA7}"/>
              </a:ext>
            </a:extLst>
          </p:cNvPr>
          <p:cNvPicPr/>
          <p:nvPr/>
        </p:nvPicPr>
        <p:blipFill rotWithShape="1">
          <a:blip r:embed="rId3"/>
          <a:srcRect l="-570" t="3717" r="-1"/>
          <a:stretch/>
        </p:blipFill>
        <p:spPr bwMode="auto">
          <a:xfrm>
            <a:off x="4852180" y="4302208"/>
            <a:ext cx="9577453" cy="4539181"/>
          </a:xfrm>
          <a:prstGeom prst="rect">
            <a:avLst/>
          </a:prstGeom>
          <a:ln>
            <a:noFill/>
          </a:ln>
          <a:extLst>
            <a:ext uri="{53640926-AAD7-44D8-BBD7-CCE9431645EC}">
              <a14:shadowObscured xmlns:a14="http://schemas.microsoft.com/office/drawing/2010/main"/>
            </a:ext>
          </a:extLst>
        </p:spPr>
      </p:pic>
      <p:sp>
        <p:nvSpPr>
          <p:cNvPr id="10" name="Elipse 9">
            <a:extLst>
              <a:ext uri="{FF2B5EF4-FFF2-40B4-BE49-F238E27FC236}">
                <a16:creationId xmlns:a16="http://schemas.microsoft.com/office/drawing/2014/main" xmlns="" id="{CAF2A678-7BE9-4973-B3C0-07C04BA4197A}"/>
              </a:ext>
            </a:extLst>
          </p:cNvPr>
          <p:cNvSpPr/>
          <p:nvPr/>
        </p:nvSpPr>
        <p:spPr>
          <a:xfrm>
            <a:off x="8215593" y="6695687"/>
            <a:ext cx="4151108" cy="1606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4472" tIns="67236" rIns="134472" bIns="67236" numCol="1" spcCol="0" rtlCol="0" fromWordArt="0" anchor="ctr" anchorCtr="0" forceAA="0" compatLnSpc="1">
            <a:prstTxWarp prst="textNoShape">
              <a:avLst/>
            </a:prstTxWarp>
            <a:noAutofit/>
          </a:bodyPr>
          <a:lstStyle/>
          <a:p>
            <a:endParaRPr lang="es-CO" sz="4706"/>
          </a:p>
        </p:txBody>
      </p:sp>
    </p:spTree>
    <p:extLst>
      <p:ext uri="{BB962C8B-B14F-4D97-AF65-F5344CB8AC3E}">
        <p14:creationId xmlns:p14="http://schemas.microsoft.com/office/powerpoint/2010/main" val="383339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5"/>
          <p:cNvSpPr>
            <a:spLocks noGrp="1"/>
          </p:cNvSpPr>
          <p:nvPr>
            <p:ph type="title"/>
          </p:nvPr>
        </p:nvSpPr>
        <p:spPr>
          <a:xfrm>
            <a:off x="3202821" y="536958"/>
            <a:ext cx="11598196" cy="847312"/>
          </a:xfrm>
        </p:spPr>
        <p:txBody>
          <a:bodyPr vert="horz" lIns="91440" tIns="45720" rIns="91440" bIns="45720" rtlCol="0" anchor="ctr">
            <a:noAutofit/>
          </a:bodyPr>
          <a:lstStyle/>
          <a:p>
            <a:r>
              <a:rPr lang="es-CO" sz="4000" b="1" dirty="0">
                <a:solidFill>
                  <a:schemeClr val="tx2"/>
                </a:solidFill>
                <a:latin typeface="Helvetica"/>
                <a:ea typeface="+mn-ea"/>
              </a:rPr>
              <a:t>Portal</a:t>
            </a:r>
          </a:p>
        </p:txBody>
      </p:sp>
      <p:sp>
        <p:nvSpPr>
          <p:cNvPr id="49" name="CuadroTexto 48"/>
          <p:cNvSpPr txBox="1"/>
          <p:nvPr/>
        </p:nvSpPr>
        <p:spPr>
          <a:xfrm>
            <a:off x="11839287" y="9369866"/>
            <a:ext cx="1876895" cy="273280"/>
          </a:xfrm>
          <a:prstGeom prst="rect">
            <a:avLst/>
          </a:prstGeom>
          <a:noFill/>
        </p:spPr>
        <p:txBody>
          <a:bodyPr wrap="square" rtlCol="0">
            <a:spAutoFit/>
          </a:bodyPr>
          <a:lstStyle/>
          <a:p>
            <a:pPr algn="ctr"/>
            <a:r>
              <a:rPr lang="es-CO" sz="1176" dirty="0">
                <a:latin typeface="Helvetica" panose="020B0604020202020204" pitchFamily="34" charset="0"/>
              </a:rPr>
              <a:t>Sin Efectivo</a:t>
            </a:r>
          </a:p>
        </p:txBody>
      </p:sp>
      <p:sp>
        <p:nvSpPr>
          <p:cNvPr id="2" name="CuadroTexto 1">
            <a:extLst>
              <a:ext uri="{FF2B5EF4-FFF2-40B4-BE49-F238E27FC236}">
                <a16:creationId xmlns:a16="http://schemas.microsoft.com/office/drawing/2014/main" xmlns="" id="{25571E96-87DB-46B8-B2B4-B1DFD50B75DF}"/>
              </a:ext>
            </a:extLst>
          </p:cNvPr>
          <p:cNvSpPr txBox="1"/>
          <p:nvPr/>
        </p:nvSpPr>
        <p:spPr>
          <a:xfrm>
            <a:off x="4787782" y="2101522"/>
            <a:ext cx="11970915" cy="7109639"/>
          </a:xfrm>
          <a:prstGeom prst="rect">
            <a:avLst/>
          </a:prstGeom>
          <a:noFill/>
        </p:spPr>
        <p:txBody>
          <a:bodyPr wrap="square" rtlCol="0">
            <a:spAutoFit/>
          </a:bodyPr>
          <a:lstStyle/>
          <a:p>
            <a:pPr marL="504269" indent="-504269">
              <a:buFont typeface="+mj-lt"/>
              <a:buAutoNum type="arabicPeriod" startAt="3"/>
            </a:pPr>
            <a:r>
              <a:rPr lang="es-CO" sz="2400" dirty="0">
                <a:latin typeface="Helvetica" panose="020B0604020202020204" pitchFamily="34" charset="0"/>
              </a:rPr>
              <a:t>Modificación en tablas</a:t>
            </a:r>
          </a:p>
          <a:p>
            <a:pPr marL="1176627" lvl="1" indent="-504269">
              <a:buFont typeface="Arial" panose="020B0604020202020204" pitchFamily="34" charset="0"/>
              <a:buChar char="•"/>
            </a:pPr>
            <a:r>
              <a:rPr lang="es-CO" sz="2400" dirty="0">
                <a:latin typeface="Helvetica" panose="020B0604020202020204" pitchFamily="34" charset="0"/>
              </a:rPr>
              <a:t>Campo </a:t>
            </a:r>
            <a:r>
              <a:rPr lang="es-CO" sz="2400" dirty="0" err="1">
                <a:latin typeface="Helvetica" panose="020B0604020202020204" pitchFamily="34" charset="0"/>
              </a:rPr>
              <a:t>IdCta</a:t>
            </a:r>
            <a:r>
              <a:rPr lang="es-CO" sz="2400" dirty="0">
                <a:latin typeface="Helvetica" panose="020B0604020202020204" pitchFamily="34" charset="0"/>
              </a:rPr>
              <a:t>	aumenta a 12 posiciones.</a:t>
            </a:r>
          </a:p>
          <a:p>
            <a:pPr marL="504269" indent="-504269">
              <a:buFont typeface="+mj-lt"/>
              <a:buAutoNum type="arabicPeriod" startAt="3"/>
            </a:pPr>
            <a:r>
              <a:rPr lang="es-CO" sz="2400" dirty="0">
                <a:latin typeface="Helvetica" panose="020B0604020202020204" pitchFamily="34" charset="0"/>
              </a:rPr>
              <a:t>Tablas nuevas.</a:t>
            </a:r>
          </a:p>
          <a:p>
            <a:pPr marL="1176627" lvl="1" indent="-504269">
              <a:buFont typeface="Arial" panose="020B0604020202020204" pitchFamily="34" charset="0"/>
              <a:buChar char="•"/>
            </a:pPr>
            <a:r>
              <a:rPr lang="es-CO" sz="2400" dirty="0" err="1">
                <a:latin typeface="Helvetica" panose="020B0604020202020204" pitchFamily="34" charset="0"/>
              </a:rPr>
              <a:t>CmargeinAccounts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CCollateralAccounts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CMarginOpenPosition</a:t>
            </a:r>
            <a:endParaRPr lang="es-CO" sz="2400" dirty="0">
              <a:latin typeface="Helvetica" panose="020B0604020202020204" pitchFamily="34" charset="0"/>
            </a:endParaRPr>
          </a:p>
          <a:p>
            <a:pPr marL="504269" indent="-504269">
              <a:buFont typeface="+mj-lt"/>
              <a:buAutoNum type="arabicPeriod" startAt="3"/>
            </a:pPr>
            <a:r>
              <a:rPr lang="es-CO" sz="2400" dirty="0">
                <a:latin typeface="Helvetica" panose="020B0604020202020204" pitchFamily="34" charset="0"/>
              </a:rPr>
              <a:t>Tablas modificadas</a:t>
            </a:r>
          </a:p>
          <a:p>
            <a:pPr marL="1176627" lvl="1" indent="-504269">
              <a:buFont typeface="Arial" panose="020B0604020202020204" pitchFamily="34" charset="0"/>
              <a:buChar char="•"/>
            </a:pPr>
            <a:r>
              <a:rPr lang="es-CO" sz="2400" dirty="0" err="1">
                <a:latin typeface="Helvetica" panose="020B0604020202020204" pitchFamily="34" charset="0"/>
              </a:rPr>
              <a:t>CHolders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Cacounts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CGiveIn</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CGiveOut</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Ctrades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COpenPosition</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CSpotTradeSBRK</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Cpremiums</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CVarMargin</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CIniMarginCalc</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CAccountSettl</a:t>
            </a:r>
            <a:endParaRPr lang="es-CO" sz="2400" dirty="0">
              <a:latin typeface="Helvetica" panose="020B0604020202020204" pitchFamily="34" charset="0"/>
            </a:endParaRPr>
          </a:p>
          <a:p>
            <a:pPr marL="1176627" lvl="1" indent="-504269">
              <a:buFont typeface="Arial" panose="020B0604020202020204" pitchFamily="34" charset="0"/>
              <a:buChar char="•"/>
            </a:pPr>
            <a:r>
              <a:rPr lang="es-CO" sz="2400" dirty="0" err="1">
                <a:latin typeface="Helvetica" panose="020B0604020202020204" pitchFamily="34" charset="0"/>
              </a:rPr>
              <a:t>CCpPledges</a:t>
            </a:r>
            <a:endParaRPr lang="es-CO" sz="2400" dirty="0">
              <a:latin typeface="Helvetica" panose="020B0604020202020204" pitchFamily="34" charset="0"/>
            </a:endParaRPr>
          </a:p>
        </p:txBody>
      </p:sp>
      <p:sp>
        <p:nvSpPr>
          <p:cNvPr id="50" name="Marcador de número de diapositiva 4">
            <a:extLst>
              <a:ext uri="{FF2B5EF4-FFF2-40B4-BE49-F238E27FC236}">
                <a16:creationId xmlns:a16="http://schemas.microsoft.com/office/drawing/2014/main" xmlns="" id="{C5591E5D-6C35-4C26-BD58-DD63D6452835}"/>
              </a:ext>
            </a:extLst>
          </p:cNvPr>
          <p:cNvSpPr>
            <a:spLocks noGrp="1"/>
          </p:cNvSpPr>
          <p:nvPr>
            <p:ph type="sldNum" sz="quarter" idx="12"/>
          </p:nvPr>
        </p:nvSpPr>
        <p:spPr>
          <a:xfrm>
            <a:off x="7491098" y="8992156"/>
            <a:ext cx="3025616" cy="536954"/>
          </a:xfrm>
        </p:spPr>
        <p:txBody>
          <a:bodyPr/>
          <a:lstStyle/>
          <a:p>
            <a:fld id="{F2E67AE3-78D1-4B85-B143-99C273AFF6CC}" type="slidenum">
              <a:rPr lang="es-CO" smtClean="0"/>
              <a:t>9</a:t>
            </a:fld>
            <a:endParaRPr lang="es-CO" dirty="0"/>
          </a:p>
        </p:txBody>
      </p:sp>
      <p:sp>
        <p:nvSpPr>
          <p:cNvPr id="9" name="Marcador de contenido 6">
            <a:extLst>
              <a:ext uri="{FF2B5EF4-FFF2-40B4-BE49-F238E27FC236}">
                <a16:creationId xmlns:a16="http://schemas.microsoft.com/office/drawing/2014/main" xmlns="" id="{6E09C01B-2284-48FA-B0BB-90A4DA6362DC}"/>
              </a:ext>
            </a:extLst>
          </p:cNvPr>
          <p:cNvSpPr txBox="1">
            <a:spLocks/>
          </p:cNvSpPr>
          <p:nvPr/>
        </p:nvSpPr>
        <p:spPr>
          <a:xfrm>
            <a:off x="4303505" y="1257138"/>
            <a:ext cx="10497511" cy="6255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O" sz="2800" b="1">
                <a:solidFill>
                  <a:schemeClr val="tx2"/>
                </a:solidFill>
                <a:latin typeface="Helvetica"/>
                <a:cs typeface="+mj-cs"/>
              </a:rPr>
              <a:t>Cuentas</a:t>
            </a:r>
            <a:endParaRPr lang="es-CO" sz="2800" b="1" dirty="0">
              <a:solidFill>
                <a:schemeClr val="tx2"/>
              </a:solidFill>
              <a:latin typeface="Helvetica"/>
              <a:cs typeface="+mj-cs"/>
            </a:endParaRPr>
          </a:p>
        </p:txBody>
      </p:sp>
    </p:spTree>
    <p:extLst>
      <p:ext uri="{BB962C8B-B14F-4D97-AF65-F5344CB8AC3E}">
        <p14:creationId xmlns:p14="http://schemas.microsoft.com/office/powerpoint/2010/main" val="41039937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243</Words>
  <Application>Microsoft Office PowerPoint</Application>
  <PresentationFormat>Personalizado</PresentationFormat>
  <Paragraphs>91</Paragraphs>
  <Slides>10</Slides>
  <Notes>7</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10</vt:i4>
      </vt:variant>
    </vt:vector>
  </HeadingPairs>
  <TitlesOfParts>
    <vt:vector size="18" baseType="lpstr">
      <vt:lpstr>ＭＳ Ｐゴシック</vt:lpstr>
      <vt:lpstr>Arial</vt:lpstr>
      <vt:lpstr>Arial Narrow</vt:lpstr>
      <vt:lpstr>Calibri</vt:lpstr>
      <vt:lpstr>Helvetica</vt:lpstr>
      <vt:lpstr>Tema de Office</vt:lpstr>
      <vt:lpstr>1_Diseño personalizado</vt:lpstr>
      <vt:lpstr>Diseño personalizado</vt:lpstr>
      <vt:lpstr>Presentación de PowerPoint</vt:lpstr>
      <vt:lpstr>Presentación de PowerPoint</vt:lpstr>
      <vt:lpstr>Presentación de PowerPoint</vt:lpstr>
      <vt:lpstr>Portal CRCC</vt:lpstr>
      <vt:lpstr>Portal CRCC</vt:lpstr>
      <vt:lpstr>Portal</vt:lpstr>
      <vt:lpstr>Portal</vt:lpstr>
      <vt:lpstr>Portal</vt:lpstr>
      <vt:lpstr>Portal</vt:lpstr>
      <vt:lpstr>Portal</vt:lpstr>
    </vt:vector>
  </TitlesOfParts>
  <Company>Silva Publicidad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 Publicidad</dc:creator>
  <cp:lastModifiedBy>Paulina Saldarriaga Ehlers</cp:lastModifiedBy>
  <cp:revision>22</cp:revision>
  <dcterms:created xsi:type="dcterms:W3CDTF">2018-02-02T22:46:33Z</dcterms:created>
  <dcterms:modified xsi:type="dcterms:W3CDTF">2018-03-06T22:19:57Z</dcterms:modified>
</cp:coreProperties>
</file>